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22" r:id="rId2"/>
  </p:sldMasterIdLst>
  <p:notesMasterIdLst>
    <p:notesMasterId r:id="rId15"/>
  </p:notesMasterIdLst>
  <p:handoutMasterIdLst>
    <p:handoutMasterId r:id="rId16"/>
  </p:handoutMasterIdLst>
  <p:sldIdLst>
    <p:sldId id="340" r:id="rId3"/>
    <p:sldId id="359" r:id="rId4"/>
    <p:sldId id="344" r:id="rId5"/>
    <p:sldId id="341" r:id="rId6"/>
    <p:sldId id="352" r:id="rId7"/>
    <p:sldId id="366" r:id="rId8"/>
    <p:sldId id="370" r:id="rId9"/>
    <p:sldId id="342" r:id="rId10"/>
    <p:sldId id="360" r:id="rId11"/>
    <p:sldId id="371" r:id="rId12"/>
    <p:sldId id="356" r:id="rId13"/>
    <p:sldId id="350" r:id="rId14"/>
  </p:sldIdLst>
  <p:sldSz cx="12192000" cy="6858000"/>
  <p:notesSz cx="6858000" cy="9144000"/>
  <p:custDataLst>
    <p:tags r:id="rId1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D5C3EF26-24B7-4CB6-ACC5-A9CC96F73EED}">
          <p14:sldIdLst>
            <p14:sldId id="340"/>
            <p14:sldId id="359"/>
            <p14:sldId id="344"/>
            <p14:sldId id="341"/>
            <p14:sldId id="352"/>
            <p14:sldId id="366"/>
            <p14:sldId id="370"/>
            <p14:sldId id="342"/>
            <p14:sldId id="360"/>
            <p14:sldId id="371"/>
            <p14:sldId id="356"/>
            <p14:sldId id="350"/>
          </p14:sldIdLst>
        </p14:section>
      </p14:sectionLst>
    </p:ext>
    <p:ext uri="{EFAFB233-063F-42B5-8137-9DF3F51BA10A}">
      <p15:sldGuideLst xmlns:p15="http://schemas.microsoft.com/office/powerpoint/2012/main">
        <p15:guide id="1" pos="3817" userDrawn="1">
          <p15:clr>
            <a:srgbClr val="A4A3A4"/>
          </p15:clr>
        </p15:guide>
        <p15:guide id="2" pos="681" userDrawn="1">
          <p15:clr>
            <a:srgbClr val="A4A3A4"/>
          </p15:clr>
        </p15:guide>
        <p15:guide id="3" pos="7083" userDrawn="1">
          <p15:clr>
            <a:srgbClr val="A4A3A4"/>
          </p15:clr>
        </p15:guide>
        <p15:guide id="4"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DD6D"/>
    <a:srgbClr val="000000"/>
    <a:srgbClr val="D3B482"/>
    <a:srgbClr val="33E82B"/>
    <a:srgbClr val="9EFF97"/>
    <a:srgbClr val="E9D9BE"/>
    <a:srgbClr val="A28452"/>
    <a:srgbClr val="CCA86F"/>
    <a:srgbClr val="F2E9D7"/>
    <a:srgbClr val="B4F8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16" autoAdjust="0"/>
    <p:restoredTop sz="94660"/>
  </p:normalViewPr>
  <p:slideViewPr>
    <p:cSldViewPr snapToGrid="0" showGuides="1">
      <p:cViewPr>
        <p:scale>
          <a:sx n="66" d="100"/>
          <a:sy n="66" d="100"/>
        </p:scale>
        <p:origin x="1176" y="475"/>
      </p:cViewPr>
      <p:guideLst>
        <p:guide pos="3817"/>
        <p:guide pos="681"/>
        <p:guide pos="7083"/>
        <p:guide orient="horz" pos="216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黑体" panose="02010609060101010101" charset="-122"/>
              <a:ea typeface="黑体" panose="02010609060101010101" charset="-122"/>
              <a:cs typeface="黑体" panose="02010609060101010101"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黑体" panose="02010609060101010101" charset="-122"/>
              </a:rPr>
              <a:t>2024/6/12</a:t>
            </a:fld>
            <a:endParaRPr lang="zh-CN" altLang="en-US">
              <a:cs typeface="黑体" panose="02010609060101010101"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黑体" panose="02010609060101010101" charset="-122"/>
              <a:ea typeface="黑体" panose="02010609060101010101" charset="-122"/>
              <a:cs typeface="黑体" panose="02010609060101010101"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黑体" panose="02010609060101010101" charset="-122"/>
              </a:rPr>
              <a:t>‹#›</a:t>
            </a:fld>
            <a:endParaRPr lang="zh-CN" altLang="en-US">
              <a:cs typeface="黑体" panose="02010609060101010101" charset="-122"/>
            </a:endParaRPr>
          </a:p>
        </p:txBody>
      </p:sp>
    </p:spTree>
    <p:extLst>
      <p:ext uri="{BB962C8B-B14F-4D97-AF65-F5344CB8AC3E}">
        <p14:creationId xmlns:p14="http://schemas.microsoft.com/office/powerpoint/2010/main" val="36669930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黑体" panose="02010609060101010101" charset="-122"/>
                <a:ea typeface="黑体" panose="02010609060101010101" charset="-122"/>
                <a:cs typeface="黑体" panose="0201060906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黑体" panose="02010609060101010101" charset="-122"/>
                <a:ea typeface="黑体" panose="02010609060101010101" charset="-122"/>
                <a:cs typeface="黑体" panose="02010609060101010101" charset="-122"/>
              </a:defRPr>
            </a:lvl1pPr>
          </a:lstStyle>
          <a:p>
            <a:fld id="{D2A48B96-639E-45A3-A0BA-2464DFDB1FAA}" type="datetimeFigureOut">
              <a:rPr lang="zh-CN" altLang="en-US" smtClean="0"/>
              <a:t>2024/6/12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黑体" panose="02010609060101010101" charset="-122"/>
                <a:ea typeface="黑体" panose="02010609060101010101" charset="-122"/>
                <a:cs typeface="黑体" panose="0201060906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黑体" panose="02010609060101010101" charset="-122"/>
                <a:ea typeface="黑体" panose="02010609060101010101" charset="-122"/>
                <a:cs typeface="黑体" panose="02010609060101010101" charset="-122"/>
              </a:defRPr>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53610889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黑体" panose="02010609060101010101" charset="-122"/>
        <a:ea typeface="黑体" panose="02010609060101010101" charset="-122"/>
        <a:cs typeface="黑体" panose="02010609060101010101" charset="-122"/>
      </a:defRPr>
    </a:lvl1pPr>
    <a:lvl2pPr marL="457200" algn="l" defTabSz="914400" rtl="0" eaLnBrk="1" latinLnBrk="0" hangingPunct="1">
      <a:defRPr sz="1200" kern="1200">
        <a:solidFill>
          <a:schemeClr val="tx1"/>
        </a:solidFill>
        <a:latin typeface="黑体" panose="02010609060101010101" charset="-122"/>
        <a:ea typeface="黑体" panose="02010609060101010101" charset="-122"/>
        <a:cs typeface="黑体" panose="02010609060101010101" charset="-122"/>
      </a:defRPr>
    </a:lvl2pPr>
    <a:lvl3pPr marL="914400" algn="l" defTabSz="914400" rtl="0" eaLnBrk="1" latinLnBrk="0" hangingPunct="1">
      <a:defRPr sz="1200" kern="1200">
        <a:solidFill>
          <a:schemeClr val="tx1"/>
        </a:solidFill>
        <a:latin typeface="黑体" panose="02010609060101010101" charset="-122"/>
        <a:ea typeface="黑体" panose="02010609060101010101" charset="-122"/>
        <a:cs typeface="黑体" panose="02010609060101010101" charset="-122"/>
      </a:defRPr>
    </a:lvl3pPr>
    <a:lvl4pPr marL="1371600" algn="l" defTabSz="914400" rtl="0" eaLnBrk="1" latinLnBrk="0" hangingPunct="1">
      <a:defRPr sz="1200" kern="1200">
        <a:solidFill>
          <a:schemeClr val="tx1"/>
        </a:solidFill>
        <a:latin typeface="黑体" panose="02010609060101010101" charset="-122"/>
        <a:ea typeface="黑体" panose="02010609060101010101" charset="-122"/>
        <a:cs typeface="黑体" panose="02010609060101010101" charset="-122"/>
      </a:defRPr>
    </a:lvl4pPr>
    <a:lvl5pPr marL="1828800" algn="l" defTabSz="914400" rtl="0" eaLnBrk="1" latinLnBrk="0" hangingPunct="1">
      <a:defRPr sz="1200" kern="1200">
        <a:solidFill>
          <a:schemeClr val="tx1"/>
        </a:solidFill>
        <a:latin typeface="黑体" panose="02010609060101010101" charset="-122"/>
        <a:ea typeface="黑体" panose="02010609060101010101" charset="-122"/>
        <a:cs typeface="黑体" panose="0201060906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模板来自于： 第一PPT https://www.1ppt.com/</a:t>
            </a:r>
          </a:p>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模板来自于： 第一PPT https://www.1ppt.com/</a:t>
            </a:r>
          </a:p>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3660738679"/>
      </p:ext>
    </p:extLst>
  </p:cSld>
  <p:clrMapOvr>
    <a:masterClrMapping/>
  </p:clrMapOvr>
  <p:hf sldNum="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3071431292"/>
      </p:ext>
    </p:extLst>
  </p:cSld>
  <p:clrMapOvr>
    <a:masterClrMapping/>
  </p:clrMapOvr>
  <p:hf sldNum="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1620558495"/>
      </p:ext>
    </p:extLst>
  </p:cSld>
  <p:clrMapOvr>
    <a:masterClrMapping/>
  </p:clrMapOvr>
  <p:hf sldNum="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3048538123"/>
      </p:ext>
    </p:extLst>
  </p:cSld>
  <p:clrMapOvr>
    <a:masterClrMapping/>
  </p:clrMapOvr>
  <p:hf sldNum="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4171999359"/>
      </p:ext>
    </p:extLst>
  </p:cSld>
  <p:clrMapOvr>
    <a:masterClrMapping/>
  </p:clrMapOvr>
  <p:hf sldNum="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1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2171819833"/>
      </p:ext>
    </p:extLst>
  </p:cSld>
  <p:clrMapOvr>
    <a:masterClrMapping/>
  </p:clrMapOvr>
  <p:hf sldNum="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1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1941311997"/>
      </p:ext>
    </p:extLst>
  </p:cSld>
  <p:clrMapOvr>
    <a:masterClrMapping/>
  </p:clrMapOvr>
  <p:hf sldNum="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1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4218951317"/>
      </p:ext>
    </p:extLst>
  </p:cSld>
  <p:clrMapOvr>
    <a:masterClrMapping/>
  </p:clrMapOvr>
  <p:hf sldNum="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1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2300867641"/>
      </p:ext>
    </p:extLst>
  </p:cSld>
  <p:clrMapOvr>
    <a:masterClrMapping/>
  </p:clrMapOvr>
  <p:hf sldNum="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1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240420732"/>
      </p:ext>
    </p:extLst>
  </p:cSld>
  <p:clrMapOvr>
    <a:masterClrMapping/>
  </p:clrMapOvr>
  <p:hf sldNum="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hf sldNum="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1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2353390646"/>
      </p:ext>
    </p:extLst>
  </p:cSld>
  <p:clrMapOvr>
    <a:masterClrMapping/>
  </p:clrMapOvr>
  <p:hf sldNum="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948426973"/>
      </p:ext>
    </p:extLst>
  </p:cSld>
  <p:clrMapOvr>
    <a:masterClrMapping/>
  </p:clrMapOvr>
  <p:hf sldNum="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1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1460168277"/>
      </p:ext>
    </p:extLst>
  </p:cSld>
  <p:clrMapOvr>
    <a:masterClrMapping/>
  </p:clrMapOvr>
  <p:hf sldNum="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1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4267133126"/>
      </p:ext>
    </p:extLst>
  </p:cSld>
  <p:clrMapOvr>
    <a:masterClrMapping/>
  </p:clrMapOvr>
  <p:hf sldNum="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1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3793292049"/>
      </p:ext>
    </p:extLst>
  </p:cSld>
  <p:clrMapOvr>
    <a:masterClrMapping/>
  </p:clrMapOvr>
  <p:hf sldNum="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2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2371183576"/>
      </p:ext>
    </p:extLst>
  </p:cSld>
  <p:clrMapOvr>
    <a:masterClrMapping/>
  </p:clrMapOvr>
  <p:hf sldNum="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2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2235788023"/>
      </p:ext>
    </p:extLst>
  </p:cSld>
  <p:clrMapOvr>
    <a:masterClrMapping/>
  </p:clrMapOvr>
  <p:hf sldNum="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2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964337397"/>
      </p:ext>
    </p:extLst>
  </p:cSld>
  <p:clrMapOvr>
    <a:masterClrMapping/>
  </p:clrMapOvr>
  <p:hf sldNum="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2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3342765983"/>
      </p:ext>
    </p:extLst>
  </p:cSld>
  <p:clrMapOvr>
    <a:masterClrMapping/>
  </p:clrMapOvr>
  <p:hf sldNum="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2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2054088957"/>
      </p:ext>
    </p:extLst>
  </p:cSld>
  <p:clrMapOvr>
    <a:masterClrMapping/>
  </p:clrMapOvr>
  <p:hf sldNum="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5A922F-1294-4387-9CB3-FCC8465D972A}" type="slidenum">
              <a:rPr lang="zh-CN" altLang="en-US" smtClean="0"/>
              <a:t>‹#›</a:t>
            </a:fld>
            <a:endParaRPr lang="zh-CN" altLang="en-US"/>
          </a:p>
        </p:txBody>
      </p:sp>
    </p:spTree>
  </p:cSld>
  <p:clrMapOvr>
    <a:masterClrMapping/>
  </p:clrMapOvr>
  <p:hf sldNum="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2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3291284020"/>
      </p:ext>
    </p:extLst>
  </p:cSld>
  <p:clrMapOvr>
    <a:masterClrMapping/>
  </p:clrMapOvr>
  <p:hf sldNum="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2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3994256287"/>
      </p:ext>
    </p:extLst>
  </p:cSld>
  <p:clrMapOvr>
    <a:masterClrMapping/>
  </p:clrMapOvr>
  <p:hf sldNum="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2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3431541467"/>
      </p:ext>
    </p:extLst>
  </p:cSld>
  <p:clrMapOvr>
    <a:masterClrMapping/>
  </p:clrMapOvr>
  <p:hf sldNum="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2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1525505218"/>
      </p:ext>
    </p:extLst>
  </p:cSld>
  <p:clrMapOvr>
    <a:masterClrMapping/>
  </p:clrMapOvr>
  <p:hf sldNum="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2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2836734217"/>
      </p:ext>
    </p:extLst>
  </p:cSld>
  <p:clrMapOvr>
    <a:masterClrMapping/>
  </p:clrMapOvr>
  <p:hf sldNum="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3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476317129"/>
      </p:ext>
    </p:extLst>
  </p:cSld>
  <p:clrMapOvr>
    <a:masterClrMapping/>
  </p:clrMapOvr>
  <p:hf sldNum="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3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4000806600"/>
      </p:ext>
    </p:extLst>
  </p:cSld>
  <p:clrMapOvr>
    <a:masterClrMapping/>
  </p:clrMapOvr>
  <p:hf sldNum="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3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1347395045"/>
      </p:ext>
    </p:extLst>
  </p:cSld>
  <p:clrMapOvr>
    <a:masterClrMapping/>
  </p:clrMapOvr>
  <p:hf sldNum="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3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3937972940"/>
      </p:ext>
    </p:extLst>
  </p:cSld>
  <p:clrMapOvr>
    <a:masterClrMapping/>
  </p:clrMapOvr>
  <p:hf sldNum="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3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217193110"/>
      </p:ext>
    </p:extLst>
  </p:cSld>
  <p:clrMapOvr>
    <a:masterClrMapping/>
  </p:clrMapOvr>
  <p:hf sldNum="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5A922F-1294-4387-9CB3-FCC8465D972A}" type="slidenum">
              <a:rPr lang="zh-CN" altLang="en-US" smtClean="0"/>
              <a:t>‹#›</a:t>
            </a:fld>
            <a:endParaRPr lang="zh-CN" altLang="en-US"/>
          </a:p>
        </p:txBody>
      </p:sp>
    </p:spTree>
  </p:cSld>
  <p:clrMapOvr>
    <a:masterClrMapping/>
  </p:clrMapOvr>
  <p:hf sldNum="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3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3764711377"/>
      </p:ext>
    </p:extLst>
  </p:cSld>
  <p:clrMapOvr>
    <a:masterClrMapping/>
  </p:clrMapOvr>
  <p:hf sldNum="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3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2409365607"/>
      </p:ext>
    </p:extLst>
  </p:cSld>
  <p:clrMapOvr>
    <a:masterClrMapping/>
  </p:clrMapOvr>
  <p:hf sldNum="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3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308596373"/>
      </p:ext>
    </p:extLst>
  </p:cSld>
  <p:clrMapOvr>
    <a:masterClrMapping/>
  </p:clrMapOvr>
  <p:hf sldNum="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3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2406917121"/>
      </p:ext>
    </p:extLst>
  </p:cSld>
  <p:clrMapOvr>
    <a:masterClrMapping/>
  </p:clrMapOvr>
  <p:hf sldNum="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3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2168159104"/>
      </p:ext>
    </p:extLst>
  </p:cSld>
  <p:clrMapOvr>
    <a:masterClrMapping/>
  </p:clrMapOvr>
  <p:hf sldNum="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4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548081337"/>
      </p:ext>
    </p:extLst>
  </p:cSld>
  <p:clrMapOvr>
    <a:masterClrMapping/>
  </p:clrMapOvr>
  <p:hf sldNum="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4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2519370236"/>
      </p:ext>
    </p:extLst>
  </p:cSld>
  <p:clrMapOvr>
    <a:masterClrMapping/>
  </p:clrMapOvr>
  <p:hf sldNum="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4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323974992"/>
      </p:ext>
    </p:extLst>
  </p:cSld>
  <p:clrMapOvr>
    <a:masterClrMapping/>
  </p:clrMapOvr>
  <p:hf sldNum="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4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117404763"/>
      </p:ext>
    </p:extLst>
  </p:cSld>
  <p:clrMapOvr>
    <a:masterClrMapping/>
  </p:clrMapOvr>
  <p:hf sldNum="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4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691062946"/>
      </p:ext>
    </p:extLst>
  </p:cSld>
  <p:clrMapOvr>
    <a:masterClrMapping/>
  </p:clrMapOvr>
  <p:hf sldNum="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cSld>
  <p:clrMapOvr>
    <a:masterClrMapping/>
  </p:clrMapOvr>
  <p:hf sldNum="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4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475568585"/>
      </p:ext>
    </p:extLst>
  </p:cSld>
  <p:clrMapOvr>
    <a:masterClrMapping/>
  </p:clrMapOvr>
  <p:hf sldNum="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4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1641693552"/>
      </p:ext>
    </p:extLst>
  </p:cSld>
  <p:clrMapOvr>
    <a:masterClrMapping/>
  </p:clrMapOvr>
  <p:hf sldNum="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4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82847658"/>
      </p:ext>
    </p:extLst>
  </p:cSld>
  <p:clrMapOvr>
    <a:masterClrMapping/>
  </p:clrMapOvr>
  <p:hf sldNum="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4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4133188710"/>
      </p:ext>
    </p:extLst>
  </p:cSld>
  <p:clrMapOvr>
    <a:masterClrMapping/>
  </p:clrMapOvr>
  <p:hf sldNum="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4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1150027897"/>
      </p:ext>
    </p:extLst>
  </p:cSld>
  <p:clrMapOvr>
    <a:masterClrMapping/>
  </p:clrMapOvr>
  <p:hf sldNum="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5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864069947"/>
      </p:ext>
    </p:extLst>
  </p:cSld>
  <p:clrMapOvr>
    <a:masterClrMapping/>
  </p:clrMapOvr>
  <p:hf sldNum="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5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3901050331"/>
      </p:ext>
    </p:extLst>
  </p:cSld>
  <p:clrMapOvr>
    <a:masterClrMapping/>
  </p:clrMapOvr>
  <p:hf sldNum="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5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844850427"/>
      </p:ext>
    </p:extLst>
  </p:cSld>
  <p:clrMapOvr>
    <a:masterClrMapping/>
  </p:clrMapOvr>
  <p:hf sldNum="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5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2723857244"/>
      </p:ext>
    </p:extLst>
  </p:cSld>
  <p:clrMapOvr>
    <a:masterClrMapping/>
  </p:clrMapOvr>
  <p:hf sldNum="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5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1825547713"/>
      </p:ext>
    </p:extLst>
  </p:cSld>
  <p:clrMapOvr>
    <a:masterClrMapping/>
  </p:clrMapOvr>
  <p:hf sldNum="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1190182103"/>
      </p:ext>
    </p:extLst>
  </p:cSld>
  <p:clrMapOvr>
    <a:masterClrMapping/>
  </p:clrMapOvr>
  <p:hf sldNum="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5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3882242888"/>
      </p:ext>
    </p:extLst>
  </p:cSld>
  <p:clrMapOvr>
    <a:masterClrMapping/>
  </p:clrMapOvr>
  <p:hf sldNum="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5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4250890160"/>
      </p:ext>
    </p:extLst>
  </p:cSld>
  <p:clrMapOvr>
    <a:masterClrMapping/>
  </p:clrMapOvr>
  <p:hf sldNum="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5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1578142104"/>
      </p:ext>
    </p:extLst>
  </p:cSld>
  <p:clrMapOvr>
    <a:masterClrMapping/>
  </p:clrMapOvr>
  <p:hf sldNum="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5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491683286"/>
      </p:ext>
    </p:extLst>
  </p:cSld>
  <p:clrMapOvr>
    <a:masterClrMapping/>
  </p:clrMapOvr>
  <p:hf sldNum="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5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
        <p:nvSpPr>
          <p:cNvPr id="10" name="TextBox 9"/>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p>
        </p:txBody>
      </p:sp>
    </p:spTree>
    <p:extLst>
      <p:ext uri="{BB962C8B-B14F-4D97-AF65-F5344CB8AC3E}">
        <p14:creationId xmlns:p14="http://schemas.microsoft.com/office/powerpoint/2010/main" val="2572838764"/>
      </p:ext>
    </p:extLst>
  </p:cSld>
  <p:clrMapOvr>
    <a:masterClrMapping/>
  </p:clrMapOvr>
  <p:hf sldNum="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6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1852263024"/>
      </p:ext>
    </p:extLst>
  </p:cSld>
  <p:clrMapOvr>
    <a:masterClrMapping/>
  </p:clrMapOvr>
  <p:hf sldNum="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6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1455601593"/>
      </p:ext>
    </p:extLst>
  </p:cSld>
  <p:clrMapOvr>
    <a:masterClrMapping/>
  </p:clrMapOvr>
  <p:hf sldNum="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15A922F-1294-4387-9CB3-FCC8465D972A}" type="slidenum">
              <a:rPr lang="zh-CN" altLang="en-US" smtClean="0"/>
              <a:t>‹#›</a:t>
            </a:fld>
            <a:endParaRPr lang="zh-CN" altLang="en-US"/>
          </a:p>
        </p:txBody>
      </p:sp>
    </p:spTree>
  </p:cSld>
  <p:clrMapOvr>
    <a:masterClrMapping/>
  </p:clrMapOvr>
  <p:hf sldNum="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15A922F-1294-4387-9CB3-FCC8465D972A}" type="slidenum">
              <a:rPr lang="zh-CN" altLang="en-US" smtClean="0"/>
              <a:t>‹#›</a:t>
            </a:fld>
            <a:endParaRPr lang="zh-CN" altLang="en-US"/>
          </a:p>
        </p:txBody>
      </p:sp>
    </p:spTree>
  </p:cSld>
  <p:clrMapOvr>
    <a:masterClrMapping/>
  </p:clrMapOvr>
  <p:hf sldNum="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5A922F-1294-4387-9CB3-FCC8465D972A}" type="slidenum">
              <a:rPr lang="zh-CN" altLang="en-US" smtClean="0"/>
              <a:t>‹#›</a:t>
            </a:fld>
            <a:endParaRPr lang="zh-CN" altLang="en-US"/>
          </a:p>
        </p:txBody>
      </p:sp>
    </p:spTree>
  </p:cSld>
  <p:clrMapOvr>
    <a:masterClrMapping/>
  </p:clrMapOvr>
  <p:hf sldNum="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1505017778"/>
      </p:ext>
    </p:extLst>
  </p:cSld>
  <p:clrMapOvr>
    <a:masterClrMapping/>
  </p:clrMapOvr>
  <p:hf sldNum="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5A922F-1294-4387-9CB3-FCC8465D972A}" type="slidenum">
              <a:rPr lang="zh-CN" altLang="en-US" smtClean="0"/>
              <a:t>‹#›</a:t>
            </a:fld>
            <a:endParaRPr lang="zh-CN" altLang="en-US"/>
          </a:p>
        </p:txBody>
      </p:sp>
    </p:spTree>
  </p:cSld>
  <p:clrMapOvr>
    <a:masterClrMapping/>
  </p:clrMapOvr>
  <p:hf sldNum="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5A922F-1294-4387-9CB3-FCC8465D972A}" type="slidenum">
              <a:rPr lang="zh-CN" altLang="en-US" smtClean="0"/>
              <a:t>‹#›</a:t>
            </a:fld>
            <a:endParaRPr lang="zh-CN" altLang="en-US"/>
          </a:p>
        </p:txBody>
      </p:sp>
    </p:spTree>
  </p:cSld>
  <p:clrMapOvr>
    <a:masterClrMapping/>
  </p:clrMapOvr>
  <p:hf sldNum="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5A922F-1294-4387-9CB3-FCC8465D972A}" type="slidenum">
              <a:rPr lang="zh-CN" altLang="en-US" smtClean="0"/>
              <a:t>‹#›</a:t>
            </a:fld>
            <a:endParaRPr lang="zh-CN" altLang="en-US"/>
          </a:p>
        </p:txBody>
      </p:sp>
    </p:spTree>
  </p:cSld>
  <p:clrMapOvr>
    <a:masterClrMapping/>
  </p:clrMapOvr>
  <p:hf sldNum="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1C581880-919F-47A2-81C6-0A6439E46F2C}" type="datetimeFigureOut">
              <a:rPr lang="zh-CN" altLang="en-US" smtClean="0"/>
              <a:t>2024/6/12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637DB6-5830-4D42-9BDA-25752E47AE77}" type="slidenum">
              <a:rPr lang="zh-CN" altLang="en-US" smtClean="0"/>
              <a:t>‹#›</a:t>
            </a:fld>
            <a:endParaRPr lang="zh-CN" altLang="en-US"/>
          </a:p>
        </p:txBody>
      </p:sp>
    </p:spTree>
  </p:cSld>
  <p:clrMapOvr>
    <a:masterClrMapping/>
  </p:clrMapOvr>
  <p:hf sldNum="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2024/6/12</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49382513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2024/6/12</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82990142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8697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2147963185"/>
      </p:ext>
    </p:extLst>
  </p:cSld>
  <p:clrMapOvr>
    <a:masterClrMapping/>
  </p:clrMapOvr>
  <p:hf sldNum="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7C79FE-DCC0-4620-A566-16CA7A0CE41F}" type="datetimeFigureOut">
              <a:rPr lang="zh-CN" altLang="en-US" smtClean="0"/>
              <a:t>2024/6/12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5A922F-1294-4387-9CB3-FCC8465D972A}" type="slidenum">
              <a:rPr lang="zh-CN" altLang="en-US" smtClean="0"/>
              <a:t>‹#›</a:t>
            </a:fld>
            <a:endParaRPr lang="zh-CN" altLang="en-US"/>
          </a:p>
        </p:txBody>
      </p:sp>
    </p:spTree>
    <p:extLst>
      <p:ext uri="{BB962C8B-B14F-4D97-AF65-F5344CB8AC3E}">
        <p14:creationId xmlns:p14="http://schemas.microsoft.com/office/powerpoint/2010/main" val="590354320"/>
      </p:ext>
    </p:extLst>
  </p:cSld>
  <p:clrMapOvr>
    <a:masterClrMapping/>
  </p:clrMapOvr>
  <p:hf sldNum="0" ftr="0" dt="0"/>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6.xml"/><Relationship Id="rId2" Type="http://schemas.openxmlformats.org/officeDocument/2006/relationships/slideLayout" Target="../slideLayouts/slideLayout75.xml"/><Relationship Id="rId1" Type="http://schemas.openxmlformats.org/officeDocument/2006/relationships/slideLayout" Target="../slideLayouts/slideLayout7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itchFamily="34" charset="0"/>
                <a:ea typeface="微软雅黑" pitchFamily="34" charset="-122"/>
                <a:cs typeface="黑体" panose="02010609060101010101" charset="-122"/>
              </a:defRPr>
            </a:lvl1pPr>
          </a:lstStyle>
          <a:p>
            <a:fld id="{297C79FE-DCC0-4620-A566-16CA7A0CE41F}" type="datetimeFigureOut">
              <a:rPr lang="zh-CN" altLang="en-US" smtClean="0"/>
              <a:pPr/>
              <a:t>2024/6/12</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itchFamily="34" charset="0"/>
                <a:ea typeface="微软雅黑" pitchFamily="34" charset="-122"/>
                <a:cs typeface="黑体" panose="02010609060101010101"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itchFamily="34" charset="0"/>
                <a:ea typeface="微软雅黑" pitchFamily="34" charset="-122"/>
                <a:cs typeface="黑体" panose="02010609060101010101" charset="-122"/>
              </a:defRPr>
            </a:lvl1pPr>
          </a:lstStyle>
          <a:p>
            <a:fld id="{515A922F-1294-4387-9CB3-FCC8465D972A}"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 id="2147483676" r:id="rId21"/>
    <p:sldLayoutId id="2147483677" r:id="rId22"/>
    <p:sldLayoutId id="2147483678" r:id="rId23"/>
    <p:sldLayoutId id="2147483679" r:id="rId24"/>
    <p:sldLayoutId id="2147483680" r:id="rId25"/>
    <p:sldLayoutId id="2147483681" r:id="rId26"/>
    <p:sldLayoutId id="2147483682" r:id="rId27"/>
    <p:sldLayoutId id="2147483683" r:id="rId28"/>
    <p:sldLayoutId id="2147483684" r:id="rId29"/>
    <p:sldLayoutId id="2147483685" r:id="rId30"/>
    <p:sldLayoutId id="2147483686" r:id="rId31"/>
    <p:sldLayoutId id="2147483687" r:id="rId32"/>
    <p:sldLayoutId id="2147483688" r:id="rId33"/>
    <p:sldLayoutId id="2147483689" r:id="rId34"/>
    <p:sldLayoutId id="2147483690" r:id="rId35"/>
    <p:sldLayoutId id="2147483691" r:id="rId36"/>
    <p:sldLayoutId id="2147483692" r:id="rId37"/>
    <p:sldLayoutId id="2147483693" r:id="rId38"/>
    <p:sldLayoutId id="2147483694" r:id="rId39"/>
    <p:sldLayoutId id="2147483695" r:id="rId40"/>
    <p:sldLayoutId id="2147483696" r:id="rId41"/>
    <p:sldLayoutId id="2147483697" r:id="rId42"/>
    <p:sldLayoutId id="2147483698" r:id="rId43"/>
    <p:sldLayoutId id="2147483699" r:id="rId44"/>
    <p:sldLayoutId id="2147483700" r:id="rId45"/>
    <p:sldLayoutId id="2147483701" r:id="rId46"/>
    <p:sldLayoutId id="2147483702" r:id="rId47"/>
    <p:sldLayoutId id="2147483703" r:id="rId48"/>
    <p:sldLayoutId id="2147483704" r:id="rId49"/>
    <p:sldLayoutId id="2147483705" r:id="rId50"/>
    <p:sldLayoutId id="2147483706" r:id="rId51"/>
    <p:sldLayoutId id="2147483707" r:id="rId52"/>
    <p:sldLayoutId id="2147483708" r:id="rId53"/>
    <p:sldLayoutId id="2147483709" r:id="rId54"/>
    <p:sldLayoutId id="2147483710" r:id="rId55"/>
    <p:sldLayoutId id="2147483711" r:id="rId56"/>
    <p:sldLayoutId id="2147483712" r:id="rId57"/>
    <p:sldLayoutId id="2147483713" r:id="rId58"/>
    <p:sldLayoutId id="2147483714" r:id="rId59"/>
    <p:sldLayoutId id="2147483715" r:id="rId60"/>
    <p:sldLayoutId id="2147483716" r:id="rId61"/>
    <p:sldLayoutId id="2147483717" r:id="rId62"/>
    <p:sldLayoutId id="2147483718" r:id="rId63"/>
    <p:sldLayoutId id="2147483719" r:id="rId64"/>
    <p:sldLayoutId id="2147483720" r:id="rId65"/>
    <p:sldLayoutId id="2147483721" r:id="rId66"/>
    <p:sldLayoutId id="2147483654" r:id="rId67"/>
    <p:sldLayoutId id="2147483655" r:id="rId68"/>
    <p:sldLayoutId id="2147483656" r:id="rId69"/>
    <p:sldLayoutId id="2147483657" r:id="rId70"/>
    <p:sldLayoutId id="2147483658" r:id="rId71"/>
    <p:sldLayoutId id="2147483659" r:id="rId72"/>
    <p:sldLayoutId id="2147483660" r:id="rId73"/>
  </p:sldLayoutIdLst>
  <p:hf sldNum="0" ftr="0" dt="0"/>
  <p:txStyles>
    <p:titleStyle>
      <a:lvl1pPr algn="l" defTabSz="914400" rtl="0" eaLnBrk="1" latinLnBrk="0" hangingPunct="1">
        <a:lnSpc>
          <a:spcPct val="90000"/>
        </a:lnSpc>
        <a:spcBef>
          <a:spcPct val="0"/>
        </a:spcBef>
        <a:buNone/>
        <a:defRPr sz="4400" kern="1200">
          <a:solidFill>
            <a:schemeClr val="tx1"/>
          </a:solidFill>
          <a:latin typeface="方正正大黑简体" pitchFamily="2" charset="-122"/>
          <a:ea typeface="方正正大黑简体" pitchFamily="2" charset="-122"/>
          <a:cs typeface="黑体" panose="02010609060101010101"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itchFamily="34" charset="0"/>
          <a:ea typeface="微软雅黑" pitchFamily="34" charset="-122"/>
          <a:cs typeface="黑体" panose="02010609060101010101"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itchFamily="34" charset="0"/>
          <a:ea typeface="微软雅黑" pitchFamily="34" charset="-122"/>
          <a:cs typeface="黑体" panose="02010609060101010101"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itchFamily="34" charset="0"/>
          <a:ea typeface="微软雅黑" pitchFamily="34" charset="-122"/>
          <a:cs typeface="黑体" panose="02010609060101010101"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itchFamily="34" charset="0"/>
          <a:ea typeface="微软雅黑" pitchFamily="34" charset="-122"/>
          <a:cs typeface="黑体" panose="02010609060101010101"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itchFamily="34" charset="0"/>
          <a:ea typeface="微软雅黑" pitchFamily="34" charset="-122"/>
          <a:cs typeface="黑体" panose="0201060906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5272853"/>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 Id="rId4" Type="http://schemas.microsoft.com/office/2007/relationships/hdphoto" Target="../media/hdphoto14.wdp"/></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14.png"/><Relationship Id="rId10" Type="http://schemas.microsoft.com/office/2007/relationships/hdphoto" Target="../media/hdphoto8.wdp"/><Relationship Id="rId4" Type="http://schemas.microsoft.com/office/2007/relationships/hdphoto" Target="../media/hdphoto5.wdp"/><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microsoft.com/office/2007/relationships/hdphoto" Target="../media/hdphoto11.wdp"/><Relationship Id="rId13" Type="http://schemas.microsoft.com/office/2007/relationships/hdphoto" Target="../media/hdphoto13.wdp"/><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2.xml"/><Relationship Id="rId6" Type="http://schemas.microsoft.com/office/2007/relationships/hdphoto" Target="../media/hdphoto10.wdp"/><Relationship Id="rId11" Type="http://schemas.microsoft.com/office/2007/relationships/hdphoto" Target="../media/hdphoto12.wdp"/><Relationship Id="rId5" Type="http://schemas.openxmlformats.org/officeDocument/2006/relationships/image" Target="../media/image19.png"/><Relationship Id="rId15" Type="http://schemas.microsoft.com/office/2007/relationships/hdphoto" Target="../media/hdphoto7.wdp"/><Relationship Id="rId10" Type="http://schemas.openxmlformats.org/officeDocument/2006/relationships/image" Target="../media/image22.png"/><Relationship Id="rId4" Type="http://schemas.microsoft.com/office/2007/relationships/hdphoto" Target="../media/hdphoto9.wdp"/><Relationship Id="rId9" Type="http://schemas.openxmlformats.org/officeDocument/2006/relationships/image" Target="../media/image21.png"/><Relationship Id="rId1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45000">
              <a:schemeClr val="tx1"/>
            </a:gs>
            <a:gs pos="0">
              <a:schemeClr val="tx1">
                <a:lumMod val="85000"/>
                <a:lumOff val="15000"/>
              </a:schemeClr>
            </a:gs>
          </a:gsLst>
          <a:lin ang="2700000" scaled="1"/>
          <a:tileRect/>
        </a:gradFill>
        <a:effectLst/>
      </p:bgPr>
    </p:bg>
    <p:spTree>
      <p:nvGrpSpPr>
        <p:cNvPr id="1" name=""/>
        <p:cNvGrpSpPr/>
        <p:nvPr/>
      </p:nvGrpSpPr>
      <p:grpSpPr>
        <a:xfrm>
          <a:off x="0" y="0"/>
          <a:ext cx="0" cy="0"/>
          <a:chOff x="0" y="0"/>
          <a:chExt cx="0" cy="0"/>
        </a:xfrm>
      </p:grpSpPr>
      <p:sp>
        <p:nvSpPr>
          <p:cNvPr id="20" name="文本框 19"/>
          <p:cNvSpPr txBox="1"/>
          <p:nvPr/>
        </p:nvSpPr>
        <p:spPr>
          <a:xfrm>
            <a:off x="8364459" y="4953692"/>
            <a:ext cx="3236732" cy="369332"/>
          </a:xfrm>
          <a:prstGeom prst="rect">
            <a:avLst/>
          </a:prstGeom>
          <a:noFill/>
        </p:spPr>
        <p:txBody>
          <a:bodyPr vert="horz" wrap="square" rtlCol="0">
            <a:spAutoFit/>
          </a:bodyPr>
          <a:lstStyle>
            <a:defPPr>
              <a:defRPr lang="zh-CN"/>
            </a:defPPr>
            <a:lvl1pPr>
              <a:defRPr sz="1200">
                <a:solidFill>
                  <a:srgbClr val="A0DD6D"/>
                </a:solidFill>
                <a:latin typeface="+mj-ea"/>
                <a:ea typeface="+mj-ea"/>
              </a:defRPr>
            </a:lvl1pPr>
          </a:lstStyle>
          <a:p>
            <a:pPr algn="r"/>
            <a:r>
              <a:rPr lang="en-US" altLang="zh-CN" sz="1600" dirty="0">
                <a:solidFill>
                  <a:schemeClr val="bg1"/>
                </a:solidFill>
                <a:latin typeface="方正正大黑简体" pitchFamily="2" charset="-122"/>
                <a:ea typeface="方正正大黑简体" pitchFamily="2" charset="-122"/>
                <a:cs typeface="黑体" panose="02010609060101010101" charset="-122"/>
              </a:rPr>
              <a:t>Group 01: </a:t>
            </a:r>
            <a:r>
              <a:rPr lang="en-US" altLang="zh-CN" sz="1600" dirty="0">
                <a:latin typeface="方正正大黑简体" pitchFamily="2" charset="-122"/>
                <a:ea typeface="方正正大黑简体" pitchFamily="2" charset="-122"/>
                <a:cs typeface="黑体" panose="02010609060101010101" charset="-122"/>
              </a:rPr>
              <a:t>Tech</a:t>
            </a:r>
            <a:r>
              <a:rPr lang="en-US" altLang="zh-CN" sz="1600" dirty="0">
                <a:solidFill>
                  <a:schemeClr val="bg1"/>
                </a:solidFill>
                <a:latin typeface="方正正大黑简体" pitchFamily="2" charset="-122"/>
                <a:ea typeface="方正正大黑简体" pitchFamily="2" charset="-122"/>
                <a:cs typeface="黑体" panose="02010609060101010101" charset="-122"/>
              </a:rPr>
              <a:t> </a:t>
            </a:r>
            <a:r>
              <a:rPr lang="en-US" sz="1800" dirty="0">
                <a:effectLst/>
                <a:latin typeface="Times New Roman" panose="02020603050405020304" pitchFamily="18" charset="0"/>
                <a:ea typeface="Calibri" panose="020F0502020204030204" pitchFamily="34" charset="0"/>
              </a:rPr>
              <a:t>Titans</a:t>
            </a:r>
            <a:r>
              <a:rPr lang="en-US" altLang="zh-CN" sz="1600" dirty="0">
                <a:solidFill>
                  <a:schemeClr val="bg1"/>
                </a:solidFill>
                <a:latin typeface="方正正大黑简体" pitchFamily="2" charset="-122"/>
                <a:ea typeface="方正正大黑简体" pitchFamily="2" charset="-122"/>
                <a:cs typeface="黑体" panose="02010609060101010101" charset="-122"/>
              </a:rPr>
              <a:t> </a:t>
            </a:r>
            <a:endParaRPr lang="zh-CN" altLang="en-US" sz="1600" dirty="0">
              <a:solidFill>
                <a:schemeClr val="bg1"/>
              </a:solidFill>
              <a:latin typeface="方正正大黑简体" pitchFamily="2" charset="-122"/>
              <a:ea typeface="方正正大黑简体" pitchFamily="2" charset="-122"/>
              <a:cs typeface="黑体" panose="02010609060101010101" charset="-122"/>
            </a:endParaRPr>
          </a:p>
        </p:txBody>
      </p:sp>
      <p:sp>
        <p:nvSpPr>
          <p:cNvPr id="23" name="圆: 空心 22"/>
          <p:cNvSpPr/>
          <p:nvPr/>
        </p:nvSpPr>
        <p:spPr>
          <a:xfrm>
            <a:off x="11601191" y="5949862"/>
            <a:ext cx="216167" cy="216167"/>
          </a:xfrm>
          <a:prstGeom prst="donut">
            <a:avLst>
              <a:gd name="adj" fmla="val 24312"/>
            </a:avLst>
          </a:prstGeom>
          <a:solidFill>
            <a:schemeClr val="bg1"/>
          </a:solidFill>
          <a:ln>
            <a:noFill/>
            <a:prstDash val="solid"/>
          </a:ln>
          <a:effectLst>
            <a:outerShdw blurRad="368300" sx="102000" sy="102000" algn="ctr" rotWithShape="0">
              <a:schemeClr val="bg1">
                <a:alpha val="2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Arial" pitchFamily="34" charset="0"/>
              <a:ea typeface="微软雅黑" pitchFamily="34" charset="-122"/>
              <a:cs typeface="黑体" panose="02010609060101010101" charset="-122"/>
            </a:endParaRPr>
          </a:p>
        </p:txBody>
      </p:sp>
      <p:pic>
        <p:nvPicPr>
          <p:cNvPr id="3" name="Picture 2">
            <a:extLst>
              <a:ext uri="{FF2B5EF4-FFF2-40B4-BE49-F238E27FC236}">
                <a16:creationId xmlns:a16="http://schemas.microsoft.com/office/drawing/2014/main" id="{4C80A50A-F924-4A0F-229D-5F769B9F55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45385" y1="23214" x2="48462" y2="24286"/>
                        <a14:foregroundMark x1="60256" y1="32500" x2="54615" y2="52857"/>
                        <a14:foregroundMark x1="62051" y1="64643" x2="68205" y2="71071"/>
                        <a14:foregroundMark x1="59231" y1="69643" x2="66667" y2="73214"/>
                        <a14:foregroundMark x1="55385" y1="61429" x2="54872" y2="67143"/>
                        <a14:foregroundMark x1="54359" y1="62500" x2="54359" y2="67143"/>
                        <a14:foregroundMark x1="68974" y1="70000" x2="70256" y2="72857"/>
                        <a14:foregroundMark x1="63846" y1="41786" x2="65897" y2="43214"/>
                        <a14:foregroundMark x1="65897" y1="44643" x2="66154" y2="45714"/>
                        <a14:backgroundMark x1="17436" y1="29643" x2="37949" y2="73929"/>
                        <a14:backgroundMark x1="56154" y1="77143" x2="47436" y2="56071"/>
                        <a14:backgroundMark x1="19744" y1="70000" x2="59231" y2="89286"/>
                        <a14:backgroundMark x1="71026" y1="10000" x2="18205" y2="14643"/>
                        <a14:backgroundMark x1="37949" y1="16786" x2="24359" y2="34286"/>
                        <a14:backgroundMark x1="34615" y1="29286" x2="32308" y2="57500"/>
                        <a14:backgroundMark x1="13590" y1="12857" x2="13333" y2="92857"/>
                        <a14:backgroundMark x1="66923" y1="46071" x2="66923" y2="46071"/>
                        <a14:backgroundMark x1="67436" y1="48929" x2="62051" y2="47857"/>
                      </a14:backgroundRemoval>
                    </a14:imgEffect>
                  </a14:imgLayer>
                </a14:imgProps>
              </a:ext>
              <a:ext uri="{28A0092B-C50C-407E-A947-70E740481C1C}">
                <a14:useLocalDpi xmlns:a14="http://schemas.microsoft.com/office/drawing/2010/main" val="0"/>
              </a:ext>
            </a:extLst>
          </a:blip>
          <a:stretch>
            <a:fillRect/>
          </a:stretch>
        </p:blipFill>
        <p:spPr>
          <a:xfrm>
            <a:off x="-2131593" y="448230"/>
            <a:ext cx="8501036" cy="6103308"/>
          </a:xfrm>
          <a:prstGeom prst="rect">
            <a:avLst/>
          </a:prstGeom>
        </p:spPr>
      </p:pic>
      <p:pic>
        <p:nvPicPr>
          <p:cNvPr id="12" name="Picture 11">
            <a:extLst>
              <a:ext uri="{FF2B5EF4-FFF2-40B4-BE49-F238E27FC236}">
                <a16:creationId xmlns:a16="http://schemas.microsoft.com/office/drawing/2014/main" id="{05C85095-299C-DB78-8840-74340308B8D5}"/>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flipH="1">
            <a:off x="0" y="115104"/>
            <a:ext cx="7073900" cy="6858000"/>
          </a:xfrm>
          <a:prstGeom prst="rect">
            <a:avLst/>
          </a:prstGeom>
        </p:spPr>
      </p:pic>
      <p:cxnSp>
        <p:nvCxnSpPr>
          <p:cNvPr id="22" name="直接连接符 21"/>
          <p:cNvCxnSpPr/>
          <p:nvPr/>
        </p:nvCxnSpPr>
        <p:spPr>
          <a:xfrm>
            <a:off x="6059488" y="6075123"/>
            <a:ext cx="53517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791200" y="3499884"/>
            <a:ext cx="6464174" cy="523220"/>
          </a:xfrm>
          <a:prstGeom prst="rect">
            <a:avLst/>
          </a:prstGeom>
          <a:noFill/>
        </p:spPr>
        <p:txBody>
          <a:bodyPr wrap="square">
            <a:spAutoFit/>
          </a:bodyPr>
          <a:lstStyle/>
          <a:p>
            <a:pPr algn="ctr"/>
            <a:r>
              <a:rPr lang="en-US" sz="2800" b="1" dirty="0">
                <a:ln>
                  <a:solidFill>
                    <a:schemeClr val="bg2">
                      <a:lumMod val="25000"/>
                    </a:schemeClr>
                  </a:solidFill>
                </a:ln>
                <a:solidFill>
                  <a:schemeClr val="bg1"/>
                </a:solidFill>
                <a:latin typeface="Bahnschrift" panose="020B0502040204020203" pitchFamily="34" charset="0"/>
              </a:rPr>
              <a:t>and Programmable Relay Control</a:t>
            </a:r>
            <a:endParaRPr lang="en-US" sz="4400" b="1" cap="none" spc="0" dirty="0">
              <a:ln w="0">
                <a:solidFill>
                  <a:schemeClr val="bg2">
                    <a:lumMod val="25000"/>
                  </a:schemeClr>
                </a:solidFill>
              </a:ln>
              <a:solidFill>
                <a:schemeClr val="bg1"/>
              </a:solidFill>
              <a:effectLst>
                <a:outerShdw blurRad="38100" dist="19050" dir="2700000" algn="tl" rotWithShape="0">
                  <a:schemeClr val="dk1">
                    <a:alpha val="40000"/>
                  </a:schemeClr>
                </a:outerShdw>
              </a:effectLst>
              <a:latin typeface="Bahnschrift" panose="020B0502040204020203" pitchFamily="34" charset="0"/>
            </a:endParaRPr>
          </a:p>
        </p:txBody>
      </p:sp>
      <p:sp>
        <p:nvSpPr>
          <p:cNvPr id="10" name="文本框 9"/>
          <p:cNvSpPr txBox="1"/>
          <p:nvPr/>
        </p:nvSpPr>
        <p:spPr>
          <a:xfrm>
            <a:off x="4560429" y="2774663"/>
            <a:ext cx="7469804" cy="769441"/>
          </a:xfrm>
          <a:prstGeom prst="rect">
            <a:avLst/>
          </a:prstGeom>
          <a:noFill/>
        </p:spPr>
        <p:txBody>
          <a:bodyPr wrap="square" rtlCol="0">
            <a:spAutoFit/>
          </a:bodyPr>
          <a:lstStyle/>
          <a:p>
            <a:pPr algn="ctr"/>
            <a:r>
              <a:rPr lang="en-US" altLang="zh-CN" sz="4400" dirty="0">
                <a:solidFill>
                  <a:schemeClr val="bg1"/>
                </a:solidFill>
                <a:latin typeface="方正正大黑简体" pitchFamily="2" charset="-122"/>
                <a:ea typeface="方正正大黑简体" pitchFamily="2" charset="-122"/>
                <a:cs typeface="黑体" panose="02010609060101010101" charset="-122"/>
              </a:rPr>
              <a:t>Camera with AI Detection</a:t>
            </a:r>
          </a:p>
        </p:txBody>
      </p:sp>
      <p:sp>
        <p:nvSpPr>
          <p:cNvPr id="15" name="文本框 14"/>
          <p:cNvSpPr txBox="1"/>
          <p:nvPr/>
        </p:nvSpPr>
        <p:spPr>
          <a:xfrm>
            <a:off x="3316476" y="2272507"/>
            <a:ext cx="8517299" cy="954107"/>
          </a:xfrm>
          <a:prstGeom prst="rect">
            <a:avLst/>
          </a:prstGeom>
          <a:noFill/>
        </p:spPr>
        <p:txBody>
          <a:bodyPr wrap="square">
            <a:spAutoFit/>
          </a:bodyPr>
          <a:lstStyle/>
          <a:p>
            <a:pPr algn="r"/>
            <a:r>
              <a:rPr lang="en-US" altLang="zh-CN" sz="2800" dirty="0">
                <a:solidFill>
                  <a:schemeClr val="bg1"/>
                </a:solidFill>
                <a:latin typeface="方正正大黑简体" pitchFamily="2" charset="-122"/>
                <a:ea typeface="微软雅黑" pitchFamily="34" charset="-122"/>
                <a:cs typeface="黑体" panose="02010609060101010101" charset="-122"/>
              </a:rPr>
              <a:t>Intelligent Indoor OR Outdoor Surveillance </a:t>
            </a:r>
          </a:p>
          <a:p>
            <a:pPr algn="r"/>
            <a:r>
              <a:rPr lang="en-US" altLang="zh-CN" sz="2800" dirty="0">
                <a:solidFill>
                  <a:schemeClr val="bg1"/>
                </a:solidFill>
                <a:latin typeface="方正正大黑简体" pitchFamily="2" charset="-122"/>
                <a:ea typeface="微软雅黑" pitchFamily="34" charset="-122"/>
                <a:cs typeface="黑体" panose="02010609060101010101" charset="-122"/>
              </a:rPr>
              <a:t> </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文本框 5"/>
          <p:cNvSpPr txBox="1"/>
          <p:nvPr/>
        </p:nvSpPr>
        <p:spPr>
          <a:xfrm>
            <a:off x="1857927" y="381345"/>
            <a:ext cx="8476145" cy="923330"/>
          </a:xfrm>
          <a:prstGeom prst="rect">
            <a:avLst/>
          </a:prstGeom>
          <a:noFill/>
          <a:ln>
            <a:noFill/>
          </a:ln>
        </p:spPr>
        <p:txBody>
          <a:bodyPr wrap="square">
            <a:spAutoFit/>
          </a:bodyPr>
          <a:lstStyle/>
          <a:p>
            <a:pPr algn="ctr"/>
            <a:r>
              <a:rPr lang="en-US" altLang="zh-CN" sz="5400" dirty="0">
                <a:gradFill flip="none" rotWithShape="1">
                  <a:gsLst>
                    <a:gs pos="80000">
                      <a:schemeClr val="bg1">
                        <a:alpha val="0"/>
                      </a:schemeClr>
                    </a:gs>
                    <a:gs pos="14000">
                      <a:schemeClr val="bg1"/>
                    </a:gs>
                  </a:gsLst>
                  <a:lin ang="5400000" scaled="1"/>
                  <a:tileRect/>
                </a:gradFill>
                <a:latin typeface="方正正大黑简体" pitchFamily="2" charset="-122"/>
                <a:ea typeface="微软雅黑" pitchFamily="34" charset="-122"/>
                <a:cs typeface="黑体" panose="02010609060101010101" charset="-122"/>
              </a:rPr>
              <a:t>Project Work Plan</a:t>
            </a:r>
            <a:endParaRPr lang="zh-CN" altLang="en-US" sz="5400" dirty="0">
              <a:gradFill flip="none" rotWithShape="1">
                <a:gsLst>
                  <a:gs pos="80000">
                    <a:schemeClr val="bg1">
                      <a:alpha val="0"/>
                    </a:schemeClr>
                  </a:gs>
                  <a:gs pos="14000">
                    <a:schemeClr val="bg1"/>
                  </a:gs>
                </a:gsLst>
                <a:lin ang="5400000" scaled="1"/>
                <a:tileRect/>
              </a:gradFill>
              <a:latin typeface="方正正大黑简体" pitchFamily="2" charset="-122"/>
              <a:ea typeface="微软雅黑" pitchFamily="34" charset="-122"/>
              <a:cs typeface="黑体" panose="02010609060101010101" charset="-122"/>
            </a:endParaRPr>
          </a:p>
        </p:txBody>
      </p:sp>
      <p:cxnSp>
        <p:nvCxnSpPr>
          <p:cNvPr id="17" name="直接连接符 16"/>
          <p:cNvCxnSpPr/>
          <p:nvPr/>
        </p:nvCxnSpPr>
        <p:spPr>
          <a:xfrm>
            <a:off x="1072356" y="1285006"/>
            <a:ext cx="102203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993372" y="1040057"/>
            <a:ext cx="489899" cy="489899"/>
          </a:xfrm>
          <a:prstGeom prst="ellipse">
            <a:avLst/>
          </a:prstGeom>
          <a:noFill/>
          <a:ln w="10795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itchFamily="34" charset="0"/>
              <a:ea typeface="微软雅黑" pitchFamily="34" charset="-122"/>
              <a:cs typeface="黑体" panose="02010609060101010101" charset="-122"/>
            </a:endParaRPr>
          </a:p>
        </p:txBody>
      </p:sp>
      <p:pic>
        <p:nvPicPr>
          <p:cNvPr id="10" name="Picture 9">
            <a:extLst>
              <a:ext uri="{FF2B5EF4-FFF2-40B4-BE49-F238E27FC236}">
                <a16:creationId xmlns:a16="http://schemas.microsoft.com/office/drawing/2014/main" id="{75C0BF91-1C7F-25D8-EF82-EFEB986F8F69}"/>
              </a:ext>
            </a:extLst>
          </p:cNvPr>
          <p:cNvPicPr>
            <a:picLocks noChangeAspect="1"/>
          </p:cNvPicPr>
          <p:nvPr/>
        </p:nvPicPr>
        <p:blipFill rotWithShape="1">
          <a:blip r:embed="rId2">
            <a:extLst>
              <a:ext uri="{28A0092B-C50C-407E-A947-70E740481C1C}">
                <a14:useLocalDpi xmlns:a14="http://schemas.microsoft.com/office/drawing/2010/main" val="0"/>
              </a:ext>
            </a:extLst>
          </a:blip>
          <a:srcRect l="833" t="4523" r="2619" b="12523"/>
          <a:stretch/>
        </p:blipFill>
        <p:spPr>
          <a:xfrm>
            <a:off x="1152760" y="2134005"/>
            <a:ext cx="10098292" cy="4071272"/>
          </a:xfrm>
          <a:prstGeom prst="rect">
            <a:avLst/>
          </a:prstGeom>
        </p:spPr>
      </p:pic>
      <p:sp>
        <p:nvSpPr>
          <p:cNvPr id="11" name="矩形: 圆角 25"/>
          <p:cNvSpPr/>
          <p:nvPr/>
        </p:nvSpPr>
        <p:spPr>
          <a:xfrm>
            <a:off x="1072356" y="1924050"/>
            <a:ext cx="10220325" cy="1504950"/>
          </a:xfrm>
          <a:prstGeom prst="roundRect">
            <a:avLst/>
          </a:prstGeom>
          <a:gradFill>
            <a:gsLst>
              <a:gs pos="0">
                <a:schemeClr val="bg1">
                  <a:alpha val="25000"/>
                </a:schemeClr>
              </a:gs>
              <a:gs pos="100000">
                <a:schemeClr val="bg1">
                  <a:alpha val="0"/>
                </a:schemeClr>
              </a:gs>
            </a:gsLst>
            <a:lin ang="5400000" scaled="1"/>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itchFamily="34" charset="0"/>
              <a:ea typeface="微软雅黑" pitchFamily="34" charset="-122"/>
              <a:cs typeface="黑体" panose="02010609060101010101" charset="-122"/>
            </a:endParaRPr>
          </a:p>
        </p:txBody>
      </p:sp>
      <p:sp>
        <p:nvSpPr>
          <p:cNvPr id="12" name="文本框 25">
            <a:extLst>
              <a:ext uri="{FF2B5EF4-FFF2-40B4-BE49-F238E27FC236}">
                <a16:creationId xmlns:a16="http://schemas.microsoft.com/office/drawing/2014/main" id="{B9193964-20B9-96E5-0C51-B75F46C463F4}"/>
              </a:ext>
            </a:extLst>
          </p:cNvPr>
          <p:cNvSpPr txBox="1"/>
          <p:nvPr/>
        </p:nvSpPr>
        <p:spPr>
          <a:xfrm>
            <a:off x="10401503" y="344662"/>
            <a:ext cx="3580993" cy="338554"/>
          </a:xfrm>
          <a:prstGeom prst="rect">
            <a:avLst/>
          </a:prstGeom>
          <a:noFill/>
        </p:spPr>
        <p:txBody>
          <a:bodyPr wrap="square">
            <a:spAutoFit/>
          </a:bodyPr>
          <a:lstStyle/>
          <a:p>
            <a:r>
              <a:rPr lang="en-US" altLang="zh-CN" sz="1600" dirty="0">
                <a:solidFill>
                  <a:schemeClr val="bg1"/>
                </a:solidFill>
                <a:latin typeface="Arial" pitchFamily="34" charset="0"/>
                <a:ea typeface="微软雅黑" pitchFamily="34" charset="-122"/>
                <a:cs typeface="黑体" panose="02010609060101010101" charset="-122"/>
              </a:rPr>
              <a:t>Slide 10</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9" name="图片 28"/>
          <p:cNvPicPr>
            <a:picLocks noChangeAspect="1"/>
          </p:cNvPicPr>
          <p:nvPr/>
        </p:nvPicPr>
        <p:blipFill>
          <a:blip r:embed="rId2"/>
          <a:srcRect r="9808" b="27894"/>
          <a:stretch>
            <a:fillRect/>
          </a:stretch>
        </p:blipFill>
        <p:spPr>
          <a:xfrm>
            <a:off x="6473500" y="2290600"/>
            <a:ext cx="5718500" cy="4567400"/>
          </a:xfrm>
          <a:custGeom>
            <a:avLst/>
            <a:gdLst>
              <a:gd name="connsiteX0" fmla="*/ 0 w 5718500"/>
              <a:gd name="connsiteY0" fmla="*/ 0 h 4567400"/>
              <a:gd name="connsiteX1" fmla="*/ 5718500 w 5718500"/>
              <a:gd name="connsiteY1" fmla="*/ 0 h 4567400"/>
              <a:gd name="connsiteX2" fmla="*/ 5718500 w 5718500"/>
              <a:gd name="connsiteY2" fmla="*/ 4567400 h 4567400"/>
              <a:gd name="connsiteX3" fmla="*/ 0 w 5718500"/>
              <a:gd name="connsiteY3" fmla="*/ 4567400 h 4567400"/>
            </a:gdLst>
            <a:ahLst/>
            <a:cxnLst>
              <a:cxn ang="0">
                <a:pos x="connsiteX0" y="connsiteY0"/>
              </a:cxn>
              <a:cxn ang="0">
                <a:pos x="connsiteX1" y="connsiteY1"/>
              </a:cxn>
              <a:cxn ang="0">
                <a:pos x="connsiteX2" y="connsiteY2"/>
              </a:cxn>
              <a:cxn ang="0">
                <a:pos x="connsiteX3" y="connsiteY3"/>
              </a:cxn>
            </a:cxnLst>
            <a:rect l="l" t="t" r="r" b="b"/>
            <a:pathLst>
              <a:path w="5718500" h="4567400">
                <a:moveTo>
                  <a:pt x="0" y="0"/>
                </a:moveTo>
                <a:lnTo>
                  <a:pt x="5718500" y="0"/>
                </a:lnTo>
                <a:lnTo>
                  <a:pt x="5718500" y="4567400"/>
                </a:lnTo>
                <a:lnTo>
                  <a:pt x="0" y="4567400"/>
                </a:lnTo>
                <a:close/>
              </a:path>
            </a:pathLst>
          </a:custGeom>
        </p:spPr>
      </p:pic>
      <p:grpSp>
        <p:nvGrpSpPr>
          <p:cNvPr id="31" name="组合 30"/>
          <p:cNvGrpSpPr/>
          <p:nvPr/>
        </p:nvGrpSpPr>
        <p:grpSpPr>
          <a:xfrm>
            <a:off x="377492" y="513939"/>
            <a:ext cx="11795492" cy="763966"/>
            <a:chOff x="377492" y="513939"/>
            <a:chExt cx="11795492" cy="763966"/>
          </a:xfrm>
        </p:grpSpPr>
        <p:grpSp>
          <p:nvGrpSpPr>
            <p:cNvPr id="11" name="组合 10"/>
            <p:cNvGrpSpPr/>
            <p:nvPr/>
          </p:nvGrpSpPr>
          <p:grpSpPr>
            <a:xfrm>
              <a:off x="377492" y="513939"/>
              <a:ext cx="3581382" cy="763966"/>
              <a:chOff x="9793658" y="2671130"/>
              <a:chExt cx="5107472" cy="763966"/>
            </a:xfrm>
          </p:grpSpPr>
          <p:sp>
            <p:nvSpPr>
              <p:cNvPr id="12" name="文本框 11"/>
              <p:cNvSpPr txBox="1"/>
              <p:nvPr/>
            </p:nvSpPr>
            <p:spPr>
              <a:xfrm>
                <a:off x="9793658" y="2671130"/>
                <a:ext cx="4821383" cy="646331"/>
              </a:xfrm>
              <a:prstGeom prst="rect">
                <a:avLst/>
              </a:prstGeom>
              <a:noFill/>
            </p:spPr>
            <p:txBody>
              <a:bodyPr wrap="square" rtlCol="0">
                <a:spAutoFit/>
              </a:bodyPr>
              <a:lstStyle/>
              <a:p>
                <a:r>
                  <a:rPr lang="en-US" altLang="zh-CN" sz="3600" dirty="0">
                    <a:solidFill>
                      <a:schemeClr val="bg1"/>
                    </a:solidFill>
                    <a:latin typeface="方正正大黑简体" pitchFamily="2" charset="-122"/>
                    <a:ea typeface="方正正大黑简体" pitchFamily="2" charset="-122"/>
                    <a:cs typeface="黑体" panose="02010609060101010101" charset="-122"/>
                  </a:rPr>
                  <a:t>References</a:t>
                </a:r>
              </a:p>
            </p:txBody>
          </p:sp>
          <p:sp>
            <p:nvSpPr>
              <p:cNvPr id="13" name="文本框 12"/>
              <p:cNvSpPr txBox="1"/>
              <p:nvPr/>
            </p:nvSpPr>
            <p:spPr>
              <a:xfrm>
                <a:off x="9793658" y="2788765"/>
                <a:ext cx="5107472" cy="646331"/>
              </a:xfrm>
              <a:prstGeom prst="rect">
                <a:avLst/>
              </a:prstGeom>
              <a:noFill/>
            </p:spPr>
            <p:txBody>
              <a:bodyPr wrap="square" rtlCol="0">
                <a:spAutoFit/>
              </a:bodyPr>
              <a:lstStyle/>
              <a:p>
                <a:r>
                  <a:rPr lang="en-US" altLang="zh-CN" sz="3600" dirty="0">
                    <a:ln>
                      <a:gradFill flip="none" rotWithShape="1">
                        <a:gsLst>
                          <a:gs pos="0">
                            <a:schemeClr val="bg1">
                              <a:alpha val="39000"/>
                            </a:schemeClr>
                          </a:gs>
                          <a:gs pos="100000">
                            <a:schemeClr val="bg1">
                              <a:alpha val="0"/>
                            </a:schemeClr>
                          </a:gs>
                        </a:gsLst>
                        <a:lin ang="16200000" scaled="1"/>
                        <a:tileRect/>
                      </a:gradFill>
                    </a:ln>
                    <a:noFill/>
                    <a:latin typeface="方正正大黑简体" pitchFamily="2" charset="-122"/>
                    <a:ea typeface="方正正大黑简体" pitchFamily="2" charset="-122"/>
                    <a:cs typeface="黑体" panose="02010609060101010101" charset="-122"/>
                  </a:rPr>
                  <a:t>References</a:t>
                </a:r>
              </a:p>
            </p:txBody>
          </p:sp>
        </p:grpSp>
        <p:cxnSp>
          <p:nvCxnSpPr>
            <p:cNvPr id="16" name="直接连接符 15"/>
            <p:cNvCxnSpPr/>
            <p:nvPr/>
          </p:nvCxnSpPr>
          <p:spPr>
            <a:xfrm>
              <a:off x="3408202" y="901933"/>
              <a:ext cx="87647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2" name="矩形 21"/>
          <p:cNvSpPr/>
          <p:nvPr/>
        </p:nvSpPr>
        <p:spPr>
          <a:xfrm>
            <a:off x="1026520" y="1729871"/>
            <a:ext cx="10138960" cy="4247317"/>
          </a:xfrm>
          <a:prstGeom prst="rect">
            <a:avLst/>
          </a:prstGeom>
        </p:spPr>
        <p:txBody>
          <a:bodyPr wrap="square">
            <a:spAutoFit/>
          </a:bodyPr>
          <a:lstStyle/>
          <a:p>
            <a:pPr marL="342900" indent="-342900">
              <a:buFont typeface="+mj-lt"/>
              <a:buAutoNum type="arabicPeriod"/>
            </a:pPr>
            <a:r>
              <a:rPr lang="en-US" dirty="0" err="1">
                <a:solidFill>
                  <a:schemeClr val="bg1"/>
                </a:solidFill>
                <a:latin typeface="Bahnschrift" panose="020B0502040204020203" pitchFamily="34" charset="0"/>
              </a:rPr>
              <a:t>A.Bochkovskiy</a:t>
            </a:r>
            <a:r>
              <a:rPr lang="en-US" dirty="0">
                <a:solidFill>
                  <a:schemeClr val="bg1"/>
                </a:solidFill>
                <a:latin typeface="Bahnschrift" panose="020B0502040204020203" pitchFamily="34" charset="0"/>
              </a:rPr>
              <a:t>, C. Y. Wang, and H. Liao, "YOLOv4: Optimal Speed and Accuracy of Object Detection," </a:t>
            </a:r>
            <a:r>
              <a:rPr lang="en-US" dirty="0" err="1">
                <a:solidFill>
                  <a:schemeClr val="bg1"/>
                </a:solidFill>
                <a:latin typeface="Bahnschrift" panose="020B0502040204020203" pitchFamily="34" charset="0"/>
              </a:rPr>
              <a:t>arXiv</a:t>
            </a:r>
            <a:r>
              <a:rPr lang="en-US" dirty="0">
                <a:solidFill>
                  <a:schemeClr val="bg1"/>
                </a:solidFill>
                <a:latin typeface="Bahnschrift" panose="020B0502040204020203" pitchFamily="34" charset="0"/>
              </a:rPr>
              <a:t> preprint arXiv:2004.10934, 2020. </a:t>
            </a:r>
          </a:p>
          <a:p>
            <a:pPr marL="342900" indent="-342900">
              <a:buFont typeface="+mj-lt"/>
              <a:buAutoNum type="arabicPeriod"/>
            </a:pPr>
            <a:r>
              <a:rPr lang="en-US" dirty="0">
                <a:solidFill>
                  <a:schemeClr val="bg1"/>
                </a:solidFill>
                <a:latin typeface="Bahnschrift" panose="020B0502040204020203" pitchFamily="34" charset="0"/>
              </a:rPr>
              <a:t>Z. Zhang, L. Xu, and S. Fu, "Edge Computing and Artificial Intelligence in Internet of Things," IEEE Communications Magazine, vol. 59, no. 2, pp. 66-72, 2021.</a:t>
            </a:r>
          </a:p>
          <a:p>
            <a:pPr marL="342900" indent="-342900">
              <a:buFont typeface="+mj-lt"/>
              <a:buAutoNum type="arabicPeriod"/>
            </a:pPr>
            <a:r>
              <a:rPr lang="en-US" dirty="0">
                <a:solidFill>
                  <a:schemeClr val="bg1"/>
                </a:solidFill>
                <a:latin typeface="Bahnschrift" panose="020B0502040204020203" pitchFamily="34" charset="0"/>
              </a:rPr>
              <a:t>T. Luan, L. Gao, Z. Li, Y. Xiang, and L. Sun, "Fog Computing: Focusing on Mobile Users at the Edge," in Proc. of the IEEE International Conference on Networking, Architecture, and Storage (NAS), 2015, pp. 1- 5. </a:t>
            </a:r>
          </a:p>
          <a:p>
            <a:pPr marL="342900" indent="-342900">
              <a:buFont typeface="+mj-lt"/>
              <a:buAutoNum type="arabicPeriod"/>
            </a:pPr>
            <a:r>
              <a:rPr lang="en-US" dirty="0">
                <a:solidFill>
                  <a:schemeClr val="bg1"/>
                </a:solidFill>
                <a:latin typeface="Bahnschrift" panose="020B0502040204020203" pitchFamily="34" charset="0"/>
              </a:rPr>
              <a:t>R. Gupta, A. Tewari, and A. Gaur, "Data Security and Privacy in Cloud Computing: Issues and Current Solutions," International Journal of Advanced Research in Computer Science, vol. 9, no. 1, pp. 259-266, 2018. </a:t>
            </a:r>
          </a:p>
          <a:p>
            <a:pPr marL="342900" indent="-342900">
              <a:buFont typeface="+mj-lt"/>
              <a:buAutoNum type="arabicPeriod"/>
            </a:pPr>
            <a:r>
              <a:rPr lang="en-US" dirty="0">
                <a:solidFill>
                  <a:schemeClr val="bg1"/>
                </a:solidFill>
                <a:latin typeface="Bahnschrift" panose="020B0502040204020203" pitchFamily="34" charset="0"/>
              </a:rPr>
              <a:t>R. </a:t>
            </a:r>
            <a:r>
              <a:rPr lang="en-US" dirty="0" err="1">
                <a:solidFill>
                  <a:schemeClr val="bg1"/>
                </a:solidFill>
                <a:latin typeface="Bahnschrift" panose="020B0502040204020203" pitchFamily="34" charset="0"/>
              </a:rPr>
              <a:t>Albahar</a:t>
            </a:r>
            <a:r>
              <a:rPr lang="en-US" dirty="0">
                <a:solidFill>
                  <a:schemeClr val="bg1"/>
                </a:solidFill>
                <a:latin typeface="Bahnschrift" panose="020B0502040204020203" pitchFamily="34" charset="0"/>
              </a:rPr>
              <a:t>, H. T. </a:t>
            </a:r>
            <a:r>
              <a:rPr lang="en-US" dirty="0" err="1">
                <a:solidFill>
                  <a:schemeClr val="bg1"/>
                </a:solidFill>
                <a:latin typeface="Bahnschrift" panose="020B0502040204020203" pitchFamily="34" charset="0"/>
              </a:rPr>
              <a:t>Mouftah</a:t>
            </a:r>
            <a:r>
              <a:rPr lang="en-US" dirty="0">
                <a:solidFill>
                  <a:schemeClr val="bg1"/>
                </a:solidFill>
                <a:latin typeface="Bahnschrift" panose="020B0502040204020203" pitchFamily="34" charset="0"/>
              </a:rPr>
              <a:t>, and M. Erol-</a:t>
            </a:r>
            <a:r>
              <a:rPr lang="en-US" dirty="0" err="1">
                <a:solidFill>
                  <a:schemeClr val="bg1"/>
                </a:solidFill>
                <a:latin typeface="Bahnschrift" panose="020B0502040204020203" pitchFamily="34" charset="0"/>
              </a:rPr>
              <a:t>Kantarci</a:t>
            </a:r>
            <a:r>
              <a:rPr lang="en-US" dirty="0">
                <a:solidFill>
                  <a:schemeClr val="bg1"/>
                </a:solidFill>
                <a:latin typeface="Bahnschrift" panose="020B0502040204020203" pitchFamily="34" charset="0"/>
              </a:rPr>
              <a:t>, "Real-Time and Secure Video Surveillance over Cloud," IEEE Access, vol. 7, pp. 35853-35863, 2019. </a:t>
            </a:r>
          </a:p>
          <a:p>
            <a:pPr marL="342900" indent="-342900">
              <a:buFont typeface="+mj-lt"/>
              <a:buAutoNum type="arabicPeriod"/>
            </a:pPr>
            <a:r>
              <a:rPr lang="en-US" dirty="0">
                <a:solidFill>
                  <a:schemeClr val="bg1"/>
                </a:solidFill>
                <a:latin typeface="Bahnschrift" panose="020B0502040204020203" pitchFamily="34" charset="0"/>
              </a:rPr>
              <a:t>X. Xing, "Flutter for Cross-Platform App Development: A Developer's Perspective," Journal of Software Engineering and Applications, vol. 13, no. 4, pp. 194-201, 2020.</a:t>
            </a:r>
          </a:p>
          <a:p>
            <a:pPr marL="342900" indent="-342900">
              <a:buFont typeface="+mj-lt"/>
              <a:buAutoNum type="arabicPeriod"/>
            </a:pPr>
            <a:r>
              <a:rPr lang="en-US" dirty="0">
                <a:solidFill>
                  <a:schemeClr val="bg1"/>
                </a:solidFill>
                <a:latin typeface="Bahnschrift" panose="020B0502040204020203" pitchFamily="34" charset="0"/>
              </a:rPr>
              <a:t>J. Nielsen and R. </a:t>
            </a:r>
            <a:r>
              <a:rPr lang="en-US" dirty="0" err="1">
                <a:solidFill>
                  <a:schemeClr val="bg1"/>
                </a:solidFill>
                <a:latin typeface="Bahnschrift" panose="020B0502040204020203" pitchFamily="34" charset="0"/>
              </a:rPr>
              <a:t>Budiu</a:t>
            </a:r>
            <a:r>
              <a:rPr lang="en-US" dirty="0">
                <a:solidFill>
                  <a:schemeClr val="bg1"/>
                </a:solidFill>
                <a:latin typeface="Bahnschrift" panose="020B0502040204020203" pitchFamily="34" charset="0"/>
              </a:rPr>
              <a:t>, Mobile Usability, 1st ed. New Riders, 2013. </a:t>
            </a:r>
          </a:p>
        </p:txBody>
      </p:sp>
      <p:sp>
        <p:nvSpPr>
          <p:cNvPr id="2" name="文本框 25">
            <a:extLst>
              <a:ext uri="{FF2B5EF4-FFF2-40B4-BE49-F238E27FC236}">
                <a16:creationId xmlns:a16="http://schemas.microsoft.com/office/drawing/2014/main" id="{F3E1DD2D-6288-5BE5-3119-A0518C48A5CD}"/>
              </a:ext>
            </a:extLst>
          </p:cNvPr>
          <p:cNvSpPr txBox="1"/>
          <p:nvPr/>
        </p:nvSpPr>
        <p:spPr>
          <a:xfrm>
            <a:off x="10401503" y="344662"/>
            <a:ext cx="3580993" cy="338554"/>
          </a:xfrm>
          <a:prstGeom prst="rect">
            <a:avLst/>
          </a:prstGeom>
          <a:noFill/>
        </p:spPr>
        <p:txBody>
          <a:bodyPr wrap="square">
            <a:spAutoFit/>
          </a:bodyPr>
          <a:lstStyle/>
          <a:p>
            <a:r>
              <a:rPr lang="en-US" altLang="zh-CN" sz="1600" dirty="0">
                <a:solidFill>
                  <a:schemeClr val="bg1"/>
                </a:solidFill>
                <a:latin typeface="Arial" pitchFamily="34" charset="0"/>
                <a:ea typeface="微软雅黑" pitchFamily="34" charset="-122"/>
                <a:cs typeface="黑体" panose="02010609060101010101" charset="-122"/>
              </a:rPr>
              <a:t>Slide 11</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5" name="图片 34" descr="图片包含 水, 黑暗, 灯光, 骑&#10;&#10;描述已自动生成"/>
          <p:cNvPicPr>
            <a:picLocks noChangeAspect="1"/>
          </p:cNvPicPr>
          <p:nvPr/>
        </p:nvPicPr>
        <p:blipFill rotWithShape="1">
          <a:blip r:embed="rId2">
            <a:extLst>
              <a:ext uri="{28A0092B-C50C-407E-A947-70E740481C1C}">
                <a14:useLocalDpi xmlns:a14="http://schemas.microsoft.com/office/drawing/2010/main" val="0"/>
              </a:ext>
            </a:extLst>
          </a:blip>
          <a:srcRect l="27253" t="4035" r="17188" b="4137"/>
          <a:stretch>
            <a:fillRect/>
          </a:stretch>
        </p:blipFill>
        <p:spPr>
          <a:xfrm>
            <a:off x="6035931" y="1527397"/>
            <a:ext cx="4240904" cy="4205498"/>
          </a:xfrm>
          <a:custGeom>
            <a:avLst/>
            <a:gdLst>
              <a:gd name="connsiteX0" fmla="*/ 2120452 w 4240904"/>
              <a:gd name="connsiteY0" fmla="*/ 0 h 4205498"/>
              <a:gd name="connsiteX1" fmla="*/ 4240904 w 4240904"/>
              <a:gd name="connsiteY1" fmla="*/ 2102749 h 4205498"/>
              <a:gd name="connsiteX2" fmla="*/ 2120452 w 4240904"/>
              <a:gd name="connsiteY2" fmla="*/ 4205498 h 4205498"/>
              <a:gd name="connsiteX3" fmla="*/ 0 w 4240904"/>
              <a:gd name="connsiteY3" fmla="*/ 2102749 h 4205498"/>
              <a:gd name="connsiteX4" fmla="*/ 2120452 w 4240904"/>
              <a:gd name="connsiteY4" fmla="*/ 0 h 4205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0904" h="4205498">
                <a:moveTo>
                  <a:pt x="2120452" y="0"/>
                </a:moveTo>
                <a:cubicBezTo>
                  <a:pt x="3291545" y="0"/>
                  <a:pt x="4240904" y="941433"/>
                  <a:pt x="4240904" y="2102749"/>
                </a:cubicBezTo>
                <a:cubicBezTo>
                  <a:pt x="4240904" y="3264065"/>
                  <a:pt x="3291545" y="4205498"/>
                  <a:pt x="2120452" y="4205498"/>
                </a:cubicBezTo>
                <a:cubicBezTo>
                  <a:pt x="949359" y="4205498"/>
                  <a:pt x="0" y="3264065"/>
                  <a:pt x="0" y="2102749"/>
                </a:cubicBezTo>
                <a:cubicBezTo>
                  <a:pt x="0" y="941433"/>
                  <a:pt x="949359" y="0"/>
                  <a:pt x="2120452" y="0"/>
                </a:cubicBezTo>
                <a:close/>
              </a:path>
            </a:pathLst>
          </a:custGeom>
          <a:effectLst>
            <a:outerShdw blurRad="203200" sx="102000" sy="102000" algn="ctr" rotWithShape="0">
              <a:schemeClr val="bg1">
                <a:alpha val="20000"/>
              </a:schemeClr>
            </a:outerShdw>
          </a:effectLst>
        </p:spPr>
      </p:pic>
      <p:sp>
        <p:nvSpPr>
          <p:cNvPr id="5" name="椭圆 4"/>
          <p:cNvSpPr/>
          <p:nvPr/>
        </p:nvSpPr>
        <p:spPr>
          <a:xfrm>
            <a:off x="5682566" y="1174031"/>
            <a:ext cx="4947634" cy="4947634"/>
          </a:xfrm>
          <a:prstGeom prst="ellipse">
            <a:avLst/>
          </a:prstGeom>
          <a:noFill/>
          <a:ln>
            <a:gradFill flip="none" rotWithShape="1">
              <a:gsLst>
                <a:gs pos="0">
                  <a:schemeClr val="bg1"/>
                </a:gs>
                <a:gs pos="100000">
                  <a:schemeClr val="bg1">
                    <a:alpha val="0"/>
                  </a:schemeClr>
                </a:gs>
              </a:gsLst>
              <a:lin ang="162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itchFamily="34" charset="0"/>
              <a:ea typeface="微软雅黑" pitchFamily="34" charset="-122"/>
              <a:cs typeface="黑体" panose="02010609060101010101" charset="-122"/>
            </a:endParaRPr>
          </a:p>
        </p:txBody>
      </p:sp>
      <p:sp>
        <p:nvSpPr>
          <p:cNvPr id="8" name="椭圆 7"/>
          <p:cNvSpPr/>
          <p:nvPr/>
        </p:nvSpPr>
        <p:spPr>
          <a:xfrm>
            <a:off x="5122671" y="614136"/>
            <a:ext cx="6067425" cy="6067425"/>
          </a:xfrm>
          <a:prstGeom prst="ellipse">
            <a:avLst/>
          </a:prstGeom>
          <a:noFill/>
          <a:ln>
            <a:gradFill>
              <a:gsLst>
                <a:gs pos="0">
                  <a:schemeClr val="bg1">
                    <a:alpha val="0"/>
                  </a:schemeClr>
                </a:gs>
                <a:gs pos="100000">
                  <a:schemeClr val="bg1">
                    <a:alpha val="6000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itchFamily="34" charset="0"/>
              <a:ea typeface="微软雅黑" pitchFamily="34" charset="-122"/>
              <a:cs typeface="黑体" panose="02010609060101010101" charset="-122"/>
            </a:endParaRPr>
          </a:p>
        </p:txBody>
      </p:sp>
      <p:sp>
        <p:nvSpPr>
          <p:cNvPr id="22" name="任意多边形: 形状 21"/>
          <p:cNvSpPr/>
          <p:nvPr/>
        </p:nvSpPr>
        <p:spPr>
          <a:xfrm>
            <a:off x="4504925" y="0"/>
            <a:ext cx="7302916" cy="6858000"/>
          </a:xfrm>
          <a:custGeom>
            <a:avLst/>
            <a:gdLst>
              <a:gd name="connsiteX0" fmla="*/ 3508731 w 7302916"/>
              <a:gd name="connsiteY0" fmla="*/ 0 h 6858000"/>
              <a:gd name="connsiteX1" fmla="*/ 3794186 w 7302916"/>
              <a:gd name="connsiteY1" fmla="*/ 0 h 6858000"/>
              <a:gd name="connsiteX2" fmla="*/ 3839362 w 7302916"/>
              <a:gd name="connsiteY2" fmla="*/ 1142 h 6858000"/>
              <a:gd name="connsiteX3" fmla="*/ 7302916 w 7302916"/>
              <a:gd name="connsiteY3" fmla="*/ 3647849 h 6858000"/>
              <a:gd name="connsiteX4" fmla="*/ 5693023 w 7302916"/>
              <a:gd name="connsiteY4" fmla="*/ 6675696 h 6858000"/>
              <a:gd name="connsiteX5" fmla="*/ 5392941 w 7302916"/>
              <a:gd name="connsiteY5" fmla="*/ 6858000 h 6858000"/>
              <a:gd name="connsiteX6" fmla="*/ 1909976 w 7302916"/>
              <a:gd name="connsiteY6" fmla="*/ 6858000 h 6858000"/>
              <a:gd name="connsiteX7" fmla="*/ 1609893 w 7302916"/>
              <a:gd name="connsiteY7" fmla="*/ 6675696 h 6858000"/>
              <a:gd name="connsiteX8" fmla="*/ 0 w 7302916"/>
              <a:gd name="connsiteY8" fmla="*/ 3647849 h 6858000"/>
              <a:gd name="connsiteX9" fmla="*/ 3463555 w 7302916"/>
              <a:gd name="connsiteY9" fmla="*/ 11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2916" h="6858000">
                <a:moveTo>
                  <a:pt x="3508731" y="0"/>
                </a:moveTo>
                <a:lnTo>
                  <a:pt x="3794186" y="0"/>
                </a:lnTo>
                <a:lnTo>
                  <a:pt x="3839362" y="1142"/>
                </a:lnTo>
                <a:cubicBezTo>
                  <a:pt x="5768682" y="98940"/>
                  <a:pt x="7302916" y="1694224"/>
                  <a:pt x="7302916" y="3647849"/>
                </a:cubicBezTo>
                <a:cubicBezTo>
                  <a:pt x="7302916" y="4908252"/>
                  <a:pt x="6664317" y="6019502"/>
                  <a:pt x="5693023" y="6675696"/>
                </a:cubicBezTo>
                <a:lnTo>
                  <a:pt x="5392941" y="6858000"/>
                </a:lnTo>
                <a:lnTo>
                  <a:pt x="1909976" y="6858000"/>
                </a:lnTo>
                <a:lnTo>
                  <a:pt x="1609893" y="6675696"/>
                </a:lnTo>
                <a:cubicBezTo>
                  <a:pt x="638599" y="6019502"/>
                  <a:pt x="0" y="4908252"/>
                  <a:pt x="0" y="3647849"/>
                </a:cubicBezTo>
                <a:cubicBezTo>
                  <a:pt x="0" y="1694224"/>
                  <a:pt x="1534234" y="98940"/>
                  <a:pt x="3463555" y="1142"/>
                </a:cubicBezTo>
                <a:close/>
              </a:path>
            </a:pathLst>
          </a:custGeom>
          <a:noFill/>
          <a:ln>
            <a:gradFill flip="none" rotWithShape="1">
              <a:gsLst>
                <a:gs pos="0">
                  <a:schemeClr val="bg1">
                    <a:alpha val="50000"/>
                  </a:schemeClr>
                </a:gs>
                <a:gs pos="77000">
                  <a:schemeClr val="bg1">
                    <a:alpha val="0"/>
                  </a:schemeClr>
                </a:gs>
              </a:gsLst>
              <a:lin ang="162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Arial" pitchFamily="34" charset="0"/>
              <a:ea typeface="微软雅黑" pitchFamily="34" charset="-122"/>
              <a:cs typeface="黑体" panose="02010609060101010101" charset="-122"/>
            </a:endParaRPr>
          </a:p>
        </p:txBody>
      </p:sp>
      <p:sp>
        <p:nvSpPr>
          <p:cNvPr id="20" name="任意多边形: 形状 19"/>
          <p:cNvSpPr/>
          <p:nvPr/>
        </p:nvSpPr>
        <p:spPr>
          <a:xfrm>
            <a:off x="3752312" y="0"/>
            <a:ext cx="8439688" cy="6858000"/>
          </a:xfrm>
          <a:custGeom>
            <a:avLst/>
            <a:gdLst>
              <a:gd name="connsiteX0" fmla="*/ 1935981 w 8439688"/>
              <a:gd name="connsiteY0" fmla="*/ 0 h 6858000"/>
              <a:gd name="connsiteX1" fmla="*/ 6872162 w 8439688"/>
              <a:gd name="connsiteY1" fmla="*/ 0 h 6858000"/>
              <a:gd name="connsiteX2" fmla="*/ 7039097 w 8439688"/>
              <a:gd name="connsiteY2" fmla="*/ 118710 h 6858000"/>
              <a:gd name="connsiteX3" fmla="*/ 8276594 w 8439688"/>
              <a:gd name="connsiteY3" fmla="*/ 1548607 h 6858000"/>
              <a:gd name="connsiteX4" fmla="*/ 8439688 w 8439688"/>
              <a:gd name="connsiteY4" fmla="*/ 1887168 h 6858000"/>
              <a:gd name="connsiteX5" fmla="*/ 8439688 w 8439688"/>
              <a:gd name="connsiteY5" fmla="*/ 5408528 h 6858000"/>
              <a:gd name="connsiteX6" fmla="*/ 8276594 w 8439688"/>
              <a:gd name="connsiteY6" fmla="*/ 5747090 h 6858000"/>
              <a:gd name="connsiteX7" fmla="*/ 7518219 w 8439688"/>
              <a:gd name="connsiteY7" fmla="*/ 6761997 h 6858000"/>
              <a:gd name="connsiteX8" fmla="*/ 7417524 w 8439688"/>
              <a:gd name="connsiteY8" fmla="*/ 6858000 h 6858000"/>
              <a:gd name="connsiteX9" fmla="*/ 1390618 w 8439688"/>
              <a:gd name="connsiteY9" fmla="*/ 6858000 h 6858000"/>
              <a:gd name="connsiteX10" fmla="*/ 1289923 w 8439688"/>
              <a:gd name="connsiteY10" fmla="*/ 6761997 h 6858000"/>
              <a:gd name="connsiteX11" fmla="*/ 0 w 8439688"/>
              <a:gd name="connsiteY11" fmla="*/ 3647848 h 6858000"/>
              <a:gd name="connsiteX12" fmla="*/ 1769046 w 8439688"/>
              <a:gd name="connsiteY12" fmla="*/ 1187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39688" h="6858000">
                <a:moveTo>
                  <a:pt x="1935981" y="0"/>
                </a:moveTo>
                <a:lnTo>
                  <a:pt x="6872162" y="0"/>
                </a:lnTo>
                <a:lnTo>
                  <a:pt x="7039097" y="118710"/>
                </a:lnTo>
                <a:cubicBezTo>
                  <a:pt x="7547795" y="499143"/>
                  <a:pt x="7971502" y="986982"/>
                  <a:pt x="8276594" y="1548607"/>
                </a:cubicBezTo>
                <a:lnTo>
                  <a:pt x="8439688" y="1887168"/>
                </a:lnTo>
                <a:lnTo>
                  <a:pt x="8439688" y="5408528"/>
                </a:lnTo>
                <a:lnTo>
                  <a:pt x="8276594" y="5747090"/>
                </a:lnTo>
                <a:cubicBezTo>
                  <a:pt x="8073199" y="6121506"/>
                  <a:pt x="7817087" y="6463129"/>
                  <a:pt x="7518219" y="6761997"/>
                </a:cubicBezTo>
                <a:lnTo>
                  <a:pt x="7417524" y="6858000"/>
                </a:lnTo>
                <a:lnTo>
                  <a:pt x="1390618" y="6858000"/>
                </a:lnTo>
                <a:lnTo>
                  <a:pt x="1289923" y="6761997"/>
                </a:lnTo>
                <a:cubicBezTo>
                  <a:pt x="492943" y="5965017"/>
                  <a:pt x="0" y="4863999"/>
                  <a:pt x="0" y="3647848"/>
                </a:cubicBezTo>
                <a:cubicBezTo>
                  <a:pt x="0" y="2203670"/>
                  <a:pt x="695126" y="921846"/>
                  <a:pt x="1769046" y="118710"/>
                </a:cubicBezTo>
                <a:close/>
              </a:path>
            </a:pathLst>
          </a:custGeom>
          <a:noFill/>
          <a:ln>
            <a:gradFill flip="none" rotWithShape="1">
              <a:gsLst>
                <a:gs pos="0">
                  <a:schemeClr val="bg1">
                    <a:alpha val="40000"/>
                  </a:schemeClr>
                </a:gs>
                <a:gs pos="77000">
                  <a:schemeClr val="bg1">
                    <a:alpha val="0"/>
                  </a:schemeClr>
                </a:gs>
              </a:gsLst>
              <a:lin ang="162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Arial" pitchFamily="34" charset="0"/>
              <a:ea typeface="微软雅黑" pitchFamily="34" charset="-122"/>
              <a:cs typeface="黑体" panose="02010609060101010101" charset="-122"/>
            </a:endParaRPr>
          </a:p>
        </p:txBody>
      </p:sp>
      <p:sp>
        <p:nvSpPr>
          <p:cNvPr id="2" name="文本框 14">
            <a:extLst>
              <a:ext uri="{FF2B5EF4-FFF2-40B4-BE49-F238E27FC236}">
                <a16:creationId xmlns:a16="http://schemas.microsoft.com/office/drawing/2014/main" id="{8AFDE652-3117-9B2D-D8E2-F6D4964FD30D}"/>
              </a:ext>
            </a:extLst>
          </p:cNvPr>
          <p:cNvSpPr txBox="1"/>
          <p:nvPr/>
        </p:nvSpPr>
        <p:spPr>
          <a:xfrm>
            <a:off x="812800" y="1337286"/>
            <a:ext cx="5478904" cy="1015663"/>
          </a:xfrm>
          <a:prstGeom prst="rect">
            <a:avLst/>
          </a:prstGeom>
          <a:noFill/>
        </p:spPr>
        <p:txBody>
          <a:bodyPr wrap="square">
            <a:spAutoFit/>
          </a:bodyPr>
          <a:lstStyle/>
          <a:p>
            <a:pPr algn="ctr"/>
            <a:r>
              <a:rPr lang="en-US" altLang="zh-CN" sz="6000" dirty="0">
                <a:solidFill>
                  <a:schemeClr val="bg1"/>
                </a:solidFill>
                <a:latin typeface="方正正大黑简体" pitchFamily="2" charset="-122"/>
                <a:ea typeface="微软雅黑" pitchFamily="34" charset="-122"/>
                <a:cs typeface="黑体" panose="02010609060101010101" charset="-122"/>
              </a:rPr>
              <a:t>THANK YOU</a:t>
            </a:r>
            <a:endParaRPr lang="zh-CN" altLang="en-US" sz="6000" dirty="0">
              <a:solidFill>
                <a:schemeClr val="bg1"/>
              </a:solidFill>
              <a:latin typeface="方正正大黑简体" pitchFamily="2" charset="-122"/>
              <a:ea typeface="微软雅黑" pitchFamily="34" charset="-122"/>
              <a:cs typeface="黑体" panose="02010609060101010101" charset="-122"/>
            </a:endParaRPr>
          </a:p>
        </p:txBody>
      </p:sp>
      <p:pic>
        <p:nvPicPr>
          <p:cNvPr id="9" name="Picture 8">
            <a:extLst>
              <a:ext uri="{FF2B5EF4-FFF2-40B4-BE49-F238E27FC236}">
                <a16:creationId xmlns:a16="http://schemas.microsoft.com/office/drawing/2014/main" id="{467E6123-7B5E-D664-BAE1-C88C7BD4E27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855270" y="928914"/>
            <a:ext cx="6858000" cy="6858000"/>
          </a:xfrm>
          <a:prstGeom prst="rect">
            <a:avLst/>
          </a:prstGeom>
        </p:spPr>
      </p:pic>
      <p:sp>
        <p:nvSpPr>
          <p:cNvPr id="17" name="文本框 14">
            <a:extLst>
              <a:ext uri="{FF2B5EF4-FFF2-40B4-BE49-F238E27FC236}">
                <a16:creationId xmlns:a16="http://schemas.microsoft.com/office/drawing/2014/main" id="{376718F7-CA64-9ED6-F887-9FE9AECABCB8}"/>
              </a:ext>
            </a:extLst>
          </p:cNvPr>
          <p:cNvSpPr txBox="1"/>
          <p:nvPr/>
        </p:nvSpPr>
        <p:spPr>
          <a:xfrm>
            <a:off x="617096" y="2352949"/>
            <a:ext cx="5478904" cy="769441"/>
          </a:xfrm>
          <a:prstGeom prst="rect">
            <a:avLst/>
          </a:prstGeom>
          <a:noFill/>
        </p:spPr>
        <p:txBody>
          <a:bodyPr wrap="square">
            <a:spAutoFit/>
          </a:bodyPr>
          <a:lstStyle/>
          <a:p>
            <a:pPr algn="ctr"/>
            <a:r>
              <a:rPr lang="en-US" altLang="zh-CN" sz="4400" dirty="0">
                <a:solidFill>
                  <a:srgbClr val="D3B482"/>
                </a:solidFill>
                <a:latin typeface="方正正大黑简体" pitchFamily="2" charset="-122"/>
                <a:ea typeface="微软雅黑" pitchFamily="34" charset="-122"/>
                <a:cs typeface="黑体" panose="02010609060101010101" charset="-122"/>
              </a:rPr>
              <a:t>Q and A?</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3" name="椭圆 42"/>
          <p:cNvSpPr/>
          <p:nvPr/>
        </p:nvSpPr>
        <p:spPr>
          <a:xfrm>
            <a:off x="8274856" y="2844799"/>
            <a:ext cx="3268490" cy="3206514"/>
          </a:xfrm>
          <a:prstGeom prst="ellipse">
            <a:avLst/>
          </a:prstGeom>
          <a:solidFill>
            <a:schemeClr val="tx1"/>
          </a:solidFill>
          <a:ln w="34925">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itchFamily="34" charset="0"/>
              <a:ea typeface="微软雅黑" pitchFamily="34" charset="-122"/>
              <a:cs typeface="黑体" panose="02010609060101010101" charset="-122"/>
            </a:endParaRPr>
          </a:p>
        </p:txBody>
      </p:sp>
      <p:sp>
        <p:nvSpPr>
          <p:cNvPr id="40" name="文本框 39"/>
          <p:cNvSpPr txBox="1"/>
          <p:nvPr/>
        </p:nvSpPr>
        <p:spPr>
          <a:xfrm>
            <a:off x="1044774" y="1463455"/>
            <a:ext cx="4389259" cy="2062937"/>
          </a:xfrm>
          <a:prstGeom prst="rect">
            <a:avLst/>
          </a:prstGeom>
          <a:noFill/>
        </p:spPr>
        <p:txBody>
          <a:bodyPr wrap="square">
            <a:spAutoFit/>
          </a:bodyPr>
          <a:lstStyle/>
          <a:p>
            <a:pPr algn="dist">
              <a:lnSpc>
                <a:spcPct val="250000"/>
              </a:lnSpc>
            </a:pPr>
            <a:r>
              <a:rPr lang="en-US" altLang="zh-CN" sz="2800" dirty="0">
                <a:solidFill>
                  <a:schemeClr val="bg1"/>
                </a:solidFill>
                <a:latin typeface="方正正大黑简体" pitchFamily="2" charset="-122"/>
                <a:ea typeface="微软雅黑" pitchFamily="34" charset="-122"/>
                <a:cs typeface="黑体" panose="02010609060101010101" charset="-122"/>
              </a:rPr>
              <a:t>Group members</a:t>
            </a:r>
          </a:p>
          <a:p>
            <a:pPr algn="dist">
              <a:lnSpc>
                <a:spcPct val="250000"/>
              </a:lnSpc>
            </a:pPr>
            <a:r>
              <a:rPr lang="en-US" altLang="zh-CN" sz="2800" dirty="0">
                <a:solidFill>
                  <a:schemeClr val="bg1"/>
                </a:solidFill>
                <a:latin typeface="方正正大黑简体" pitchFamily="2" charset="-122"/>
                <a:ea typeface="微软雅黑" pitchFamily="34" charset="-122"/>
                <a:cs typeface="黑体" panose="02010609060101010101" charset="-122"/>
              </a:rPr>
              <a:t>  </a:t>
            </a:r>
          </a:p>
        </p:txBody>
      </p:sp>
      <p:sp>
        <p:nvSpPr>
          <p:cNvPr id="41" name="椭圆 40"/>
          <p:cNvSpPr/>
          <p:nvPr/>
        </p:nvSpPr>
        <p:spPr>
          <a:xfrm>
            <a:off x="10771647" y="5653576"/>
            <a:ext cx="489899" cy="489899"/>
          </a:xfrm>
          <a:prstGeom prst="ellipse">
            <a:avLst/>
          </a:prstGeom>
          <a:noFill/>
          <a:ln w="10795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itchFamily="34" charset="0"/>
              <a:ea typeface="微软雅黑" pitchFamily="34" charset="-122"/>
              <a:cs typeface="黑体" panose="02010609060101010101" charset="-122"/>
            </a:endParaRPr>
          </a:p>
        </p:txBody>
      </p:sp>
      <p:sp>
        <p:nvSpPr>
          <p:cNvPr id="25" name="任意多边形: 形状 24"/>
          <p:cNvSpPr/>
          <p:nvPr/>
        </p:nvSpPr>
        <p:spPr>
          <a:xfrm>
            <a:off x="1108242" y="2603504"/>
            <a:ext cx="6750286" cy="3844974"/>
          </a:xfrm>
          <a:custGeom>
            <a:avLst/>
            <a:gdLst>
              <a:gd name="connsiteX0" fmla="*/ 127000 w 2777138"/>
              <a:gd name="connsiteY0" fmla="*/ 0 h 1658353"/>
              <a:gd name="connsiteX1" fmla="*/ 2650138 w 2777138"/>
              <a:gd name="connsiteY1" fmla="*/ 0 h 1658353"/>
              <a:gd name="connsiteX2" fmla="*/ 2777138 w 2777138"/>
              <a:gd name="connsiteY2" fmla="*/ 127000 h 1658353"/>
              <a:gd name="connsiteX3" fmla="*/ 2777138 w 2777138"/>
              <a:gd name="connsiteY3" fmla="*/ 1531353 h 1658353"/>
              <a:gd name="connsiteX4" fmla="*/ 2650138 w 2777138"/>
              <a:gd name="connsiteY4" fmla="*/ 1658353 h 1658353"/>
              <a:gd name="connsiteX5" fmla="*/ 127000 w 2777138"/>
              <a:gd name="connsiteY5" fmla="*/ 1658353 h 1658353"/>
              <a:gd name="connsiteX6" fmla="*/ 0 w 2777138"/>
              <a:gd name="connsiteY6" fmla="*/ 1531353 h 1658353"/>
              <a:gd name="connsiteX7" fmla="*/ 0 w 2777138"/>
              <a:gd name="connsiteY7" fmla="*/ 127000 h 1658353"/>
              <a:gd name="connsiteX8" fmla="*/ 127000 w 2777138"/>
              <a:gd name="connsiteY8" fmla="*/ 0 h 165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7138" h="1658353">
                <a:moveTo>
                  <a:pt x="127000" y="0"/>
                </a:moveTo>
                <a:lnTo>
                  <a:pt x="2650138" y="0"/>
                </a:lnTo>
                <a:cubicBezTo>
                  <a:pt x="2720242" y="0"/>
                  <a:pt x="2777138" y="56896"/>
                  <a:pt x="2777138" y="127000"/>
                </a:cubicBezTo>
                <a:lnTo>
                  <a:pt x="2777138" y="1531353"/>
                </a:lnTo>
                <a:cubicBezTo>
                  <a:pt x="2777138" y="1601457"/>
                  <a:pt x="2720242" y="1658353"/>
                  <a:pt x="2650138" y="1658353"/>
                </a:cubicBezTo>
                <a:lnTo>
                  <a:pt x="127000" y="1658353"/>
                </a:lnTo>
                <a:cubicBezTo>
                  <a:pt x="56896" y="1658353"/>
                  <a:pt x="0" y="1601457"/>
                  <a:pt x="0" y="1531353"/>
                </a:cubicBezTo>
                <a:lnTo>
                  <a:pt x="0" y="127000"/>
                </a:lnTo>
                <a:cubicBezTo>
                  <a:pt x="0" y="56896"/>
                  <a:pt x="56896" y="0"/>
                  <a:pt x="127000" y="0"/>
                </a:cubicBezTo>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Arial" pitchFamily="34" charset="0"/>
              <a:ea typeface="微软雅黑" pitchFamily="34" charset="-122"/>
              <a:cs typeface="黑体" panose="02010609060101010101" charset="-122"/>
            </a:endParaRPr>
          </a:p>
        </p:txBody>
      </p:sp>
      <p:grpSp>
        <p:nvGrpSpPr>
          <p:cNvPr id="8" name="组合 7"/>
          <p:cNvGrpSpPr/>
          <p:nvPr/>
        </p:nvGrpSpPr>
        <p:grpSpPr>
          <a:xfrm>
            <a:off x="2339021" y="637406"/>
            <a:ext cx="9833963" cy="338554"/>
            <a:chOff x="2339021" y="637406"/>
            <a:chExt cx="9833963" cy="338554"/>
          </a:xfrm>
        </p:grpSpPr>
        <p:sp>
          <p:nvSpPr>
            <p:cNvPr id="13" name="文本框 12"/>
            <p:cNvSpPr txBox="1"/>
            <p:nvPr/>
          </p:nvSpPr>
          <p:spPr>
            <a:xfrm>
              <a:off x="2339021" y="637406"/>
              <a:ext cx="3580993" cy="338554"/>
            </a:xfrm>
            <a:prstGeom prst="rect">
              <a:avLst/>
            </a:prstGeom>
            <a:noFill/>
          </p:spPr>
          <p:txBody>
            <a:bodyPr wrap="square">
              <a:spAutoFit/>
            </a:bodyPr>
            <a:lstStyle/>
            <a:p>
              <a:r>
                <a:rPr lang="en-US" altLang="zh-CN" sz="1600" dirty="0">
                  <a:solidFill>
                    <a:schemeClr val="bg1"/>
                  </a:solidFill>
                  <a:latin typeface="Arial" pitchFamily="34" charset="0"/>
                  <a:ea typeface="微软雅黑" pitchFamily="34" charset="-122"/>
                  <a:cs typeface="黑体" panose="02010609060101010101" charset="-122"/>
                </a:rPr>
                <a:t>Slide 02</a:t>
              </a:r>
            </a:p>
          </p:txBody>
        </p:sp>
        <p:cxnSp>
          <p:nvCxnSpPr>
            <p:cNvPr id="17" name="直接连接符 16"/>
            <p:cNvCxnSpPr/>
            <p:nvPr/>
          </p:nvCxnSpPr>
          <p:spPr>
            <a:xfrm>
              <a:off x="3408202" y="806683"/>
              <a:ext cx="87647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aphicFrame>
        <p:nvGraphicFramePr>
          <p:cNvPr id="4" name="Table 3">
            <a:extLst>
              <a:ext uri="{FF2B5EF4-FFF2-40B4-BE49-F238E27FC236}">
                <a16:creationId xmlns:a16="http://schemas.microsoft.com/office/drawing/2014/main" id="{D6625090-CE3F-A08A-5D02-F6048B84779D}"/>
              </a:ext>
            </a:extLst>
          </p:cNvPr>
          <p:cNvGraphicFramePr>
            <a:graphicFrameLocks noGrp="1"/>
          </p:cNvGraphicFramePr>
          <p:nvPr>
            <p:extLst>
              <p:ext uri="{D42A27DB-BD31-4B8C-83A1-F6EECF244321}">
                <p14:modId xmlns:p14="http://schemas.microsoft.com/office/powerpoint/2010/main" val="3945046483"/>
              </p:ext>
            </p:extLst>
          </p:nvPr>
        </p:nvGraphicFramePr>
        <p:xfrm>
          <a:off x="1266071" y="2703060"/>
          <a:ext cx="6630525" cy="3667792"/>
        </p:xfrm>
        <a:graphic>
          <a:graphicData uri="http://schemas.openxmlformats.org/drawingml/2006/table">
            <a:tbl>
              <a:tblPr firstRow="1" bandRow="1">
                <a:tableStyleId>{5C22544A-7EE6-4342-B048-85BDC9FD1C3A}</a:tableStyleId>
              </a:tblPr>
              <a:tblGrid>
                <a:gridCol w="3067371">
                  <a:extLst>
                    <a:ext uri="{9D8B030D-6E8A-4147-A177-3AD203B41FA5}">
                      <a16:colId xmlns:a16="http://schemas.microsoft.com/office/drawing/2014/main" val="529371430"/>
                    </a:ext>
                  </a:extLst>
                </a:gridCol>
                <a:gridCol w="1383125">
                  <a:extLst>
                    <a:ext uri="{9D8B030D-6E8A-4147-A177-3AD203B41FA5}">
                      <a16:colId xmlns:a16="http://schemas.microsoft.com/office/drawing/2014/main" val="2368875864"/>
                    </a:ext>
                  </a:extLst>
                </a:gridCol>
                <a:gridCol w="2180029">
                  <a:extLst>
                    <a:ext uri="{9D8B030D-6E8A-4147-A177-3AD203B41FA5}">
                      <a16:colId xmlns:a16="http://schemas.microsoft.com/office/drawing/2014/main" val="960691485"/>
                    </a:ext>
                  </a:extLst>
                </a:gridCol>
              </a:tblGrid>
              <a:tr h="458474">
                <a:tc>
                  <a:txBody>
                    <a:bodyPr/>
                    <a:lstStyle/>
                    <a:p>
                      <a:r>
                        <a:rPr lang="en-US" dirty="0">
                          <a:solidFill>
                            <a:schemeClr val="tx1"/>
                          </a:solidFill>
                          <a:latin typeface="Microsoft YaHei" panose="020B0503020204020204" pitchFamily="34" charset="-122"/>
                          <a:ea typeface="Microsoft YaHei" panose="020B0503020204020204" pitchFamily="34" charset="-122"/>
                        </a:rPr>
                        <a:t>Name</a:t>
                      </a: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chemeClr val="tx1"/>
                          </a:solidFill>
                          <a:latin typeface="Microsoft YaHei" panose="020B0503020204020204" pitchFamily="34" charset="-122"/>
                          <a:ea typeface="Microsoft YaHei" panose="020B0503020204020204" pitchFamily="34" charset="-122"/>
                        </a:rPr>
                        <a:t>Index_No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r>
                        <a:rPr lang="en-US" dirty="0">
                          <a:solidFill>
                            <a:schemeClr val="tx1"/>
                          </a:solidFill>
                          <a:latin typeface="Microsoft YaHei" panose="020B0503020204020204" pitchFamily="34" charset="-122"/>
                          <a:ea typeface="Microsoft YaHei" panose="020B0503020204020204" pitchFamily="34" charset="-122"/>
                        </a:rPr>
                        <a:t>Reg_NO</a:t>
                      </a:r>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89156218"/>
                  </a:ext>
                </a:extLst>
              </a:tr>
              <a:tr h="458474">
                <a:tc>
                  <a:txBody>
                    <a:bodyPr/>
                    <a:lstStyle/>
                    <a:p>
                      <a:r>
                        <a:rPr lang="en-US" sz="1800" kern="1200" dirty="0">
                          <a:solidFill>
                            <a:schemeClr val="dk1"/>
                          </a:solidFill>
                          <a:effectLst/>
                          <a:latin typeface="Microsoft YaHei" panose="020B0503020204020204" pitchFamily="34" charset="-122"/>
                          <a:ea typeface="Microsoft YaHei" panose="020B0503020204020204" pitchFamily="34" charset="-122"/>
                          <a:cs typeface="+mn-cs"/>
                        </a:rPr>
                        <a:t>E.M.S.M. Edirisooriya</a:t>
                      </a:r>
                      <a:endParaRPr lang="en-US" dirty="0">
                        <a:latin typeface="Microsoft YaHei" panose="020B0503020204020204" pitchFamily="34" charset="-122"/>
                        <a:ea typeface="Microsoft YaHei" panose="020B0503020204020204" pitchFamily="34" charset="-122"/>
                      </a:endParaRPr>
                    </a:p>
                  </a:txBody>
                  <a:tcP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r>
                        <a:rPr lang="en-US" dirty="0">
                          <a:latin typeface="Microsoft YaHei" panose="020B0503020204020204" pitchFamily="34" charset="-122"/>
                          <a:ea typeface="Microsoft YaHei" panose="020B0503020204020204" pitchFamily="34" charset="-122"/>
                        </a:rPr>
                        <a:t>1297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en-US" dirty="0">
                          <a:latin typeface="Microsoft YaHei" panose="020B0503020204020204" pitchFamily="34" charset="-122"/>
                          <a:ea typeface="Microsoft YaHei" panose="020B0503020204020204" pitchFamily="34" charset="-122"/>
                        </a:rPr>
                        <a:t>ITT/2020/021</a:t>
                      </a:r>
                    </a:p>
                  </a:txBody>
                  <a:tcP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91943226"/>
                  </a:ext>
                </a:extLst>
              </a:tr>
              <a:tr h="458474">
                <a:tc>
                  <a:txBody>
                    <a:bodyPr/>
                    <a:lstStyle/>
                    <a:p>
                      <a:r>
                        <a:rPr lang="en-US" dirty="0">
                          <a:latin typeface="Microsoft YaHei" panose="020B0503020204020204" pitchFamily="34" charset="-122"/>
                          <a:ea typeface="Microsoft YaHei" panose="020B0503020204020204" pitchFamily="34" charset="-122"/>
                        </a:rPr>
                        <a:t>D.H.D. Prabhasha </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atin typeface="Microsoft YaHei" panose="020B0503020204020204" pitchFamily="34" charset="-122"/>
                          <a:ea typeface="Microsoft YaHei" panose="020B0503020204020204" pitchFamily="34" charset="-122"/>
                        </a:rPr>
                        <a:t>1348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dirty="0">
                          <a:latin typeface="Microsoft YaHei" panose="020B0503020204020204" pitchFamily="34" charset="-122"/>
                          <a:ea typeface="Microsoft YaHei" panose="020B0503020204020204" pitchFamily="34" charset="-122"/>
                        </a:rPr>
                        <a:t>ITT/2020/078</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95942738"/>
                  </a:ext>
                </a:extLst>
              </a:tr>
              <a:tr h="458474">
                <a:tc>
                  <a:txBody>
                    <a:bodyPr/>
                    <a:lstStyle/>
                    <a:p>
                      <a:r>
                        <a:rPr lang="en-US" dirty="0">
                          <a:latin typeface="Microsoft YaHei" panose="020B0503020204020204" pitchFamily="34" charset="-122"/>
                          <a:ea typeface="Microsoft YaHei" panose="020B0503020204020204" pitchFamily="34" charset="-122"/>
                        </a:rPr>
                        <a:t>H.L.I.N. Liyanaarachchi </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atin typeface="Microsoft YaHei" panose="020B0503020204020204" pitchFamily="34" charset="-122"/>
                          <a:ea typeface="Microsoft YaHei" panose="020B0503020204020204" pitchFamily="34" charset="-122"/>
                        </a:rPr>
                        <a:t>1390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dirty="0">
                          <a:latin typeface="Microsoft YaHei" panose="020B0503020204020204" pitchFamily="34" charset="-122"/>
                          <a:ea typeface="Microsoft YaHei" panose="020B0503020204020204" pitchFamily="34" charset="-122"/>
                        </a:rPr>
                        <a:t>ITT/2020/128</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38387656"/>
                  </a:ext>
                </a:extLst>
              </a:tr>
              <a:tr h="458474">
                <a:tc>
                  <a:txBody>
                    <a:bodyPr/>
                    <a:lstStyle/>
                    <a:p>
                      <a:r>
                        <a:rPr lang="pt-BR" dirty="0">
                          <a:latin typeface="Microsoft YaHei" panose="020B0503020204020204" pitchFamily="34" charset="-122"/>
                          <a:ea typeface="Microsoft YaHei" panose="020B0503020204020204" pitchFamily="34" charset="-122"/>
                        </a:rPr>
                        <a:t>P.W.D.I.M. Rodrigo </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atin typeface="Microsoft YaHei" panose="020B0503020204020204" pitchFamily="34" charset="-122"/>
                          <a:ea typeface="Microsoft YaHei" panose="020B0503020204020204" pitchFamily="34" charset="-122"/>
                        </a:rPr>
                        <a:t>1357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dirty="0">
                          <a:latin typeface="Microsoft YaHei" panose="020B0503020204020204" pitchFamily="34" charset="-122"/>
                          <a:ea typeface="Microsoft YaHei" panose="020B0503020204020204" pitchFamily="34" charset="-122"/>
                        </a:rPr>
                        <a:t>ITT/2020/091</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10468400"/>
                  </a:ext>
                </a:extLst>
              </a:tr>
              <a:tr h="458474">
                <a:tc>
                  <a:txBody>
                    <a:bodyPr/>
                    <a:lstStyle/>
                    <a:p>
                      <a:r>
                        <a:rPr lang="en-US" dirty="0">
                          <a:latin typeface="Microsoft YaHei" panose="020B0503020204020204" pitchFamily="34" charset="-122"/>
                          <a:ea typeface="Microsoft YaHei" panose="020B0503020204020204" pitchFamily="34" charset="-122"/>
                        </a:rPr>
                        <a:t>B.M.K.L Bandaranayake</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atin typeface="Microsoft YaHei" panose="020B0503020204020204" pitchFamily="34" charset="-122"/>
                          <a:ea typeface="Microsoft YaHei" panose="020B0503020204020204" pitchFamily="34" charset="-122"/>
                        </a:rPr>
                        <a:t>1383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dirty="0">
                          <a:latin typeface="Microsoft YaHei" panose="020B0503020204020204" pitchFamily="34" charset="-122"/>
                          <a:ea typeface="Microsoft YaHei" panose="020B0503020204020204" pitchFamily="34" charset="-122"/>
                        </a:rPr>
                        <a:t>ITT/2020/121</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33810243"/>
                  </a:ext>
                </a:extLst>
              </a:tr>
              <a:tr h="458474">
                <a:tc>
                  <a:txBody>
                    <a:bodyPr/>
                    <a:lstStyle/>
                    <a:p>
                      <a:r>
                        <a:rPr lang="en-US" dirty="0">
                          <a:latin typeface="Microsoft YaHei" panose="020B0503020204020204" pitchFamily="34" charset="-122"/>
                          <a:ea typeface="Microsoft YaHei" panose="020B0503020204020204" pitchFamily="34" charset="-122"/>
                        </a:rPr>
                        <a:t>K.R.N. Perera </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atin typeface="Microsoft YaHei" panose="020B0503020204020204" pitchFamily="34" charset="-122"/>
                          <a:ea typeface="Microsoft YaHei" panose="020B0503020204020204" pitchFamily="34" charset="-122"/>
                        </a:rPr>
                        <a:t>1343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dirty="0">
                          <a:latin typeface="Microsoft YaHei" panose="020B0503020204020204" pitchFamily="34" charset="-122"/>
                          <a:ea typeface="Microsoft YaHei" panose="020B0503020204020204" pitchFamily="34" charset="-122"/>
                        </a:rPr>
                        <a:t>ITT/2020/072</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3501632"/>
                  </a:ext>
                </a:extLst>
              </a:tr>
              <a:tr h="458474">
                <a:tc>
                  <a:txBody>
                    <a:bodyPr/>
                    <a:lstStyle/>
                    <a:p>
                      <a:r>
                        <a:rPr lang="en-US" dirty="0">
                          <a:latin typeface="Microsoft YaHei" panose="020B0503020204020204" pitchFamily="34" charset="-122"/>
                          <a:ea typeface="Microsoft YaHei" panose="020B0503020204020204" pitchFamily="34" charset="-122"/>
                        </a:rPr>
                        <a:t>A. Sanjayan </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latin typeface="Microsoft YaHei" panose="020B0503020204020204" pitchFamily="34" charset="-122"/>
                          <a:ea typeface="Microsoft YaHei" panose="020B0503020204020204" pitchFamily="34" charset="-122"/>
                        </a:rPr>
                        <a:t>1363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dirty="0">
                          <a:latin typeface="Microsoft YaHei" panose="020B0503020204020204" pitchFamily="34" charset="-122"/>
                          <a:ea typeface="Microsoft YaHei" panose="020B0503020204020204" pitchFamily="34" charset="-122"/>
                        </a:rPr>
                        <a:t>ITT/2020/097</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04865676"/>
                  </a:ext>
                </a:extLst>
              </a:tr>
            </a:tbl>
          </a:graphicData>
        </a:graphic>
      </p:graphicFrame>
      <p:pic>
        <p:nvPicPr>
          <p:cNvPr id="6" name="Picture 5">
            <a:extLst>
              <a:ext uri="{FF2B5EF4-FFF2-40B4-BE49-F238E27FC236}">
                <a16:creationId xmlns:a16="http://schemas.microsoft.com/office/drawing/2014/main" id="{0D50E69D-5A5F-1D99-984F-A52B99BC61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4425" y="2587506"/>
            <a:ext cx="3721100" cy="3721100"/>
          </a:xfrm>
          <a:prstGeom prst="rect">
            <a:avLst/>
          </a:prstGeom>
          <a:effectLst>
            <a:glow rad="1016000">
              <a:schemeClr val="bg1">
                <a:alpha val="11000"/>
              </a:schemeClr>
            </a:glow>
          </a:effectLst>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7" name="图片 26" descr="图片包含 游戏机, 电路, 电子&#10;&#10;描述已自动生成"/>
          <p:cNvPicPr>
            <a:picLocks noChangeAspect="1"/>
          </p:cNvPicPr>
          <p:nvPr/>
        </p:nvPicPr>
        <p:blipFill rotWithShape="1">
          <a:blip r:embed="rId2" cstate="print">
            <a:extLst>
              <a:ext uri="{28A0092B-C50C-407E-A947-70E740481C1C}">
                <a14:useLocalDpi xmlns:a14="http://schemas.microsoft.com/office/drawing/2010/main" val="0"/>
              </a:ext>
            </a:extLst>
          </a:blip>
          <a:srcRect l="26590" t="14397" r="32507" b="9642"/>
          <a:stretch>
            <a:fillRect/>
          </a:stretch>
        </p:blipFill>
        <p:spPr>
          <a:xfrm>
            <a:off x="1781176" y="2085975"/>
            <a:ext cx="3676650" cy="3676650"/>
          </a:xfrm>
          <a:custGeom>
            <a:avLst/>
            <a:gdLst>
              <a:gd name="connsiteX0" fmla="*/ 1838325 w 3676650"/>
              <a:gd name="connsiteY0" fmla="*/ 0 h 3676650"/>
              <a:gd name="connsiteX1" fmla="*/ 3676650 w 3676650"/>
              <a:gd name="connsiteY1" fmla="*/ 1838325 h 3676650"/>
              <a:gd name="connsiteX2" fmla="*/ 1838325 w 3676650"/>
              <a:gd name="connsiteY2" fmla="*/ 3676650 h 3676650"/>
              <a:gd name="connsiteX3" fmla="*/ 0 w 3676650"/>
              <a:gd name="connsiteY3" fmla="*/ 1838325 h 3676650"/>
              <a:gd name="connsiteX4" fmla="*/ 1838325 w 3676650"/>
              <a:gd name="connsiteY4" fmla="*/ 0 h 367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6650" h="3676650">
                <a:moveTo>
                  <a:pt x="1838325" y="0"/>
                </a:moveTo>
                <a:cubicBezTo>
                  <a:pt x="2853604" y="0"/>
                  <a:pt x="3676650" y="823046"/>
                  <a:pt x="3676650" y="1838325"/>
                </a:cubicBezTo>
                <a:cubicBezTo>
                  <a:pt x="3676650" y="2853604"/>
                  <a:pt x="2853604" y="3676650"/>
                  <a:pt x="1838325" y="3676650"/>
                </a:cubicBezTo>
                <a:cubicBezTo>
                  <a:pt x="823046" y="3676650"/>
                  <a:pt x="0" y="2853604"/>
                  <a:pt x="0" y="1838325"/>
                </a:cubicBezTo>
                <a:cubicBezTo>
                  <a:pt x="0" y="823046"/>
                  <a:pt x="823046" y="0"/>
                  <a:pt x="1838325" y="0"/>
                </a:cubicBezTo>
                <a:close/>
              </a:path>
            </a:pathLst>
          </a:custGeom>
          <a:effectLst>
            <a:outerShdw blurRad="254000" sx="102000" sy="102000" algn="ctr" rotWithShape="0">
              <a:schemeClr val="bg1">
                <a:alpha val="40000"/>
              </a:schemeClr>
            </a:outerShdw>
          </a:effectLst>
        </p:spPr>
      </p:pic>
      <p:sp>
        <p:nvSpPr>
          <p:cNvPr id="5" name="椭圆 4"/>
          <p:cNvSpPr/>
          <p:nvPr/>
        </p:nvSpPr>
        <p:spPr>
          <a:xfrm>
            <a:off x="1314451" y="1619250"/>
            <a:ext cx="4610099" cy="4610099"/>
          </a:xfrm>
          <a:prstGeom prst="ellipse">
            <a:avLst/>
          </a:prstGeom>
          <a:no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itchFamily="34" charset="0"/>
              <a:ea typeface="微软雅黑" pitchFamily="34" charset="-122"/>
              <a:cs typeface="黑体" panose="02010609060101010101" charset="-122"/>
            </a:endParaRPr>
          </a:p>
        </p:txBody>
      </p:sp>
      <p:sp>
        <p:nvSpPr>
          <p:cNvPr id="11" name="矩形 10"/>
          <p:cNvSpPr/>
          <p:nvPr/>
        </p:nvSpPr>
        <p:spPr>
          <a:xfrm>
            <a:off x="6391939" y="3530308"/>
            <a:ext cx="5458716" cy="2773580"/>
          </a:xfrm>
          <a:prstGeom prst="rect">
            <a:avLst/>
          </a:prstGeom>
        </p:spPr>
        <p:txBody>
          <a:bodyPr wrap="square">
            <a:spAutoFit/>
          </a:bodyPr>
          <a:lstStyle/>
          <a:p>
            <a:pPr algn="just">
              <a:lnSpc>
                <a:spcPct val="130000"/>
              </a:lnSpc>
              <a:spcBef>
                <a:spcPts val="1200"/>
              </a:spcBef>
            </a:pPr>
            <a:r>
              <a:rPr lang="en-US" altLang="zh-CN" sz="1600" dirty="0">
                <a:solidFill>
                  <a:schemeClr val="bg1"/>
                </a:solidFill>
                <a:latin typeface="Arial" pitchFamily="34" charset="0"/>
                <a:ea typeface="微软雅黑" pitchFamily="34" charset="-122"/>
                <a:cs typeface="黑体" panose="02010609060101010101" charset="-122"/>
              </a:rPr>
              <a:t>Home security is becoming increasingly important as technology advances. Many older security camera systems lack the flexibility and advanced features needed to handle today's security challenges effectively. This project aims to </a:t>
            </a:r>
          </a:p>
          <a:p>
            <a:pPr algn="just">
              <a:lnSpc>
                <a:spcPct val="130000"/>
              </a:lnSpc>
              <a:spcBef>
                <a:spcPts val="1200"/>
              </a:spcBef>
            </a:pPr>
            <a:r>
              <a:rPr lang="en-US" altLang="zh-CN" sz="1600" dirty="0">
                <a:solidFill>
                  <a:schemeClr val="bg1"/>
                </a:solidFill>
                <a:latin typeface="Arial" pitchFamily="34" charset="0"/>
                <a:ea typeface="微软雅黑" pitchFamily="34" charset="-122"/>
                <a:cs typeface="黑体" panose="02010609060101010101" charset="-122"/>
              </a:rPr>
              <a:t>address these issues by creating an intelligent indoor or outdoor surveillance camera with AI detection and programmable relay control.</a:t>
            </a:r>
          </a:p>
        </p:txBody>
      </p:sp>
      <p:sp>
        <p:nvSpPr>
          <p:cNvPr id="8" name="任意多边形: 形状 7"/>
          <p:cNvSpPr/>
          <p:nvPr/>
        </p:nvSpPr>
        <p:spPr>
          <a:xfrm>
            <a:off x="0" y="2178535"/>
            <a:ext cx="802599" cy="3491530"/>
          </a:xfrm>
          <a:custGeom>
            <a:avLst/>
            <a:gdLst>
              <a:gd name="connsiteX0" fmla="*/ 0 w 802599"/>
              <a:gd name="connsiteY0" fmla="*/ 0 h 3491530"/>
              <a:gd name="connsiteX1" fmla="*/ 127466 w 802599"/>
              <a:gd name="connsiteY1" fmla="*/ 115849 h 3491530"/>
              <a:gd name="connsiteX2" fmla="*/ 802599 w 802599"/>
              <a:gd name="connsiteY2" fmla="*/ 1745765 h 3491530"/>
              <a:gd name="connsiteX3" fmla="*/ 127466 w 802599"/>
              <a:gd name="connsiteY3" fmla="*/ 3375682 h 3491530"/>
              <a:gd name="connsiteX4" fmla="*/ 0 w 802599"/>
              <a:gd name="connsiteY4" fmla="*/ 3491530 h 3491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99" h="3491530">
                <a:moveTo>
                  <a:pt x="0" y="0"/>
                </a:moveTo>
                <a:lnTo>
                  <a:pt x="127466" y="115849"/>
                </a:lnTo>
                <a:cubicBezTo>
                  <a:pt x="544598" y="532981"/>
                  <a:pt x="802599" y="1109243"/>
                  <a:pt x="802599" y="1745765"/>
                </a:cubicBezTo>
                <a:cubicBezTo>
                  <a:pt x="802599" y="2382287"/>
                  <a:pt x="544598" y="2958550"/>
                  <a:pt x="127466" y="3375682"/>
                </a:cubicBezTo>
                <a:lnTo>
                  <a:pt x="0" y="3491530"/>
                </a:lnTo>
                <a:close/>
              </a:path>
            </a:pathLst>
          </a:custGeom>
          <a:no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Arial" pitchFamily="34" charset="0"/>
              <a:ea typeface="微软雅黑" pitchFamily="34" charset="-122"/>
              <a:cs typeface="黑体" panose="02010609060101010101" charset="-122"/>
            </a:endParaRPr>
          </a:p>
        </p:txBody>
      </p:sp>
      <p:sp>
        <p:nvSpPr>
          <p:cNvPr id="19" name="圆: 空心 18"/>
          <p:cNvSpPr/>
          <p:nvPr/>
        </p:nvSpPr>
        <p:spPr>
          <a:xfrm>
            <a:off x="10117799" y="1904999"/>
            <a:ext cx="474001" cy="474001"/>
          </a:xfrm>
          <a:prstGeom prst="donut">
            <a:avLst>
              <a:gd name="adj" fmla="val 17801"/>
            </a:avLst>
          </a:prstGeom>
          <a:solidFill>
            <a:schemeClr val="bg1"/>
          </a:solidFill>
          <a:ln>
            <a:noFill/>
            <a:prstDash val="solid"/>
          </a:ln>
          <a:effectLst>
            <a:outerShdw blurRad="368300" sx="102000" sy="102000" algn="ctr" rotWithShape="0">
              <a:schemeClr val="bg1">
                <a:alpha val="2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Arial" pitchFamily="34" charset="0"/>
              <a:ea typeface="微软雅黑" pitchFamily="34" charset="-122"/>
              <a:cs typeface="黑体" panose="02010609060101010101" charset="-122"/>
            </a:endParaRPr>
          </a:p>
        </p:txBody>
      </p:sp>
      <p:grpSp>
        <p:nvGrpSpPr>
          <p:cNvPr id="23" name="组合 22"/>
          <p:cNvGrpSpPr/>
          <p:nvPr/>
        </p:nvGrpSpPr>
        <p:grpSpPr>
          <a:xfrm>
            <a:off x="6678890" y="2361375"/>
            <a:ext cx="5102564" cy="580164"/>
            <a:chOff x="9683679" y="2541059"/>
            <a:chExt cx="5120441" cy="580164"/>
          </a:xfrm>
        </p:grpSpPr>
        <p:sp>
          <p:nvSpPr>
            <p:cNvPr id="24" name="文本框 23"/>
            <p:cNvSpPr txBox="1"/>
            <p:nvPr/>
          </p:nvSpPr>
          <p:spPr>
            <a:xfrm>
              <a:off x="9683679" y="2541059"/>
              <a:ext cx="4821382" cy="533288"/>
            </a:xfrm>
            <a:prstGeom prst="rect">
              <a:avLst/>
            </a:prstGeom>
            <a:noFill/>
          </p:spPr>
          <p:txBody>
            <a:bodyPr wrap="square" rtlCol="0">
              <a:spAutoFit/>
            </a:bodyPr>
            <a:lstStyle/>
            <a:p>
              <a:pPr algn="just">
                <a:lnSpc>
                  <a:spcPct val="110000"/>
                </a:lnSpc>
              </a:pPr>
              <a:r>
                <a:rPr lang="en-US" altLang="zh-CN" sz="2800" dirty="0">
                  <a:solidFill>
                    <a:schemeClr val="bg1"/>
                  </a:solidFill>
                  <a:latin typeface="方正正大黑简体" pitchFamily="2" charset="-122"/>
                  <a:ea typeface="方正正大黑简体" pitchFamily="2" charset="-122"/>
                  <a:cs typeface="黑体" panose="02010609060101010101" charset="-122"/>
                </a:rPr>
                <a:t>Introduction</a:t>
              </a:r>
            </a:p>
          </p:txBody>
        </p:sp>
        <p:sp>
          <p:nvSpPr>
            <p:cNvPr id="25" name="文本框 24"/>
            <p:cNvSpPr txBox="1"/>
            <p:nvPr/>
          </p:nvSpPr>
          <p:spPr>
            <a:xfrm>
              <a:off x="9696648" y="2598003"/>
              <a:ext cx="5107472" cy="523220"/>
            </a:xfrm>
            <a:prstGeom prst="rect">
              <a:avLst/>
            </a:prstGeom>
            <a:noFill/>
          </p:spPr>
          <p:txBody>
            <a:bodyPr wrap="square" rtlCol="0">
              <a:spAutoFit/>
            </a:bodyPr>
            <a:lstStyle/>
            <a:p>
              <a:r>
                <a:rPr lang="en-US" altLang="zh-CN" sz="2800" dirty="0">
                  <a:ln>
                    <a:gradFill flip="none" rotWithShape="1">
                      <a:gsLst>
                        <a:gs pos="0">
                          <a:schemeClr val="bg1">
                            <a:alpha val="39000"/>
                          </a:schemeClr>
                        </a:gs>
                        <a:gs pos="100000">
                          <a:schemeClr val="bg1">
                            <a:alpha val="0"/>
                          </a:schemeClr>
                        </a:gs>
                      </a:gsLst>
                      <a:lin ang="16200000" scaled="1"/>
                      <a:tileRect/>
                    </a:gradFill>
                  </a:ln>
                  <a:noFill/>
                  <a:latin typeface="方正正大黑简体" pitchFamily="2" charset="-122"/>
                  <a:ea typeface="方正正大黑简体" pitchFamily="2" charset="-122"/>
                  <a:cs typeface="黑体" panose="02010609060101010101" charset="-122"/>
                </a:rPr>
                <a:t>Introduction</a:t>
              </a:r>
            </a:p>
          </p:txBody>
        </p:sp>
      </p:grpSp>
      <p:grpSp>
        <p:nvGrpSpPr>
          <p:cNvPr id="4" name="组合 3"/>
          <p:cNvGrpSpPr/>
          <p:nvPr/>
        </p:nvGrpSpPr>
        <p:grpSpPr>
          <a:xfrm>
            <a:off x="4938623" y="5476784"/>
            <a:ext cx="752565" cy="752565"/>
            <a:chOff x="4938623" y="5476784"/>
            <a:chExt cx="752565" cy="752565"/>
          </a:xfrm>
        </p:grpSpPr>
        <p:sp>
          <p:nvSpPr>
            <p:cNvPr id="31" name="椭圆 30"/>
            <p:cNvSpPr/>
            <p:nvPr/>
          </p:nvSpPr>
          <p:spPr>
            <a:xfrm>
              <a:off x="4938623" y="5476784"/>
              <a:ext cx="752565" cy="752565"/>
            </a:xfrm>
            <a:prstGeom prst="ellipse">
              <a:avLst/>
            </a:prstGeom>
            <a:solidFill>
              <a:schemeClr val="bg1"/>
            </a:solidFill>
            <a:ln>
              <a:solidFill>
                <a:schemeClr val="bg1"/>
              </a:solidFill>
              <a:prstDash val="solid"/>
            </a:ln>
            <a:effectLst>
              <a:outerShdw blurRad="2032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itchFamily="34" charset="0"/>
                <a:ea typeface="微软雅黑" pitchFamily="34" charset="-122"/>
                <a:cs typeface="黑体" panose="02010609060101010101" charset="-122"/>
              </a:endParaRPr>
            </a:p>
          </p:txBody>
        </p:sp>
        <p:sp>
          <p:nvSpPr>
            <p:cNvPr id="33" name="图形 14"/>
            <p:cNvSpPr/>
            <p:nvPr/>
          </p:nvSpPr>
          <p:spPr>
            <a:xfrm flipV="1">
              <a:off x="5166646" y="5704763"/>
              <a:ext cx="296519" cy="296606"/>
            </a:xfrm>
            <a:custGeom>
              <a:avLst/>
              <a:gdLst>
                <a:gd name="connsiteX0" fmla="*/ 50678 w 319218"/>
                <a:gd name="connsiteY0" fmla="*/ 61085 h 319313"/>
                <a:gd name="connsiteX1" fmla="*/ 50678 w 319218"/>
                <a:gd name="connsiteY1" fmla="*/ 61085 h 319313"/>
                <a:gd name="connsiteX2" fmla="*/ 60962 w 319218"/>
                <a:gd name="connsiteY2" fmla="*/ 61085 h 319313"/>
                <a:gd name="connsiteX3" fmla="*/ 60962 w 319218"/>
                <a:gd name="connsiteY3" fmla="*/ 50631 h 319313"/>
                <a:gd name="connsiteX4" fmla="*/ 19495 w 319218"/>
                <a:gd name="connsiteY4" fmla="*/ 9082 h 319313"/>
                <a:gd name="connsiteX5" fmla="*/ 9219 w 319218"/>
                <a:gd name="connsiteY5" fmla="*/ 9082 h 319313"/>
                <a:gd name="connsiteX6" fmla="*/ 9219 w 319218"/>
                <a:gd name="connsiteY6" fmla="*/ 19537 h 319313"/>
                <a:gd name="connsiteX7" fmla="*/ 50678 w 319218"/>
                <a:gd name="connsiteY7" fmla="*/ 61085 h 319313"/>
                <a:gd name="connsiteX8" fmla="*/ 73325 w 319218"/>
                <a:gd name="connsiteY8" fmla="*/ 38348 h 319313"/>
                <a:gd name="connsiteX9" fmla="*/ 73325 w 319218"/>
                <a:gd name="connsiteY9" fmla="*/ 38348 h 319313"/>
                <a:gd name="connsiteX10" fmla="*/ 83611 w 319218"/>
                <a:gd name="connsiteY10" fmla="*/ 38348 h 319313"/>
                <a:gd name="connsiteX11" fmla="*/ 83611 w 319218"/>
                <a:gd name="connsiteY11" fmla="*/ 27983 h 319313"/>
                <a:gd name="connsiteX12" fmla="*/ 65316 w 319218"/>
                <a:gd name="connsiteY12" fmla="*/ 9689 h 319313"/>
                <a:gd name="connsiteX13" fmla="*/ 55040 w 319218"/>
                <a:gd name="connsiteY13" fmla="*/ 9689 h 319313"/>
                <a:gd name="connsiteX14" fmla="*/ 55040 w 319218"/>
                <a:gd name="connsiteY14" fmla="*/ 20053 h 319313"/>
                <a:gd name="connsiteX15" fmla="*/ 73325 w 319218"/>
                <a:gd name="connsiteY15" fmla="*/ 38348 h 319313"/>
                <a:gd name="connsiteX16" fmla="*/ 68446 w 319218"/>
                <a:gd name="connsiteY16" fmla="*/ 135386 h 319313"/>
                <a:gd name="connsiteX17" fmla="*/ 68446 w 319218"/>
                <a:gd name="connsiteY17" fmla="*/ 135386 h 319313"/>
                <a:gd name="connsiteX18" fmla="*/ 66886 w 319218"/>
                <a:gd name="connsiteY18" fmla="*/ 114477 h 319313"/>
                <a:gd name="connsiteX19" fmla="*/ 114445 w 319218"/>
                <a:gd name="connsiteY19" fmla="*/ 66837 h 319313"/>
                <a:gd name="connsiteX20" fmla="*/ 135345 w 319218"/>
                <a:gd name="connsiteY20" fmla="*/ 68488 h 319313"/>
                <a:gd name="connsiteX21" fmla="*/ 160606 w 319218"/>
                <a:gd name="connsiteY21" fmla="*/ 73626 h 319313"/>
                <a:gd name="connsiteX22" fmla="*/ 164529 w 319218"/>
                <a:gd name="connsiteY22" fmla="*/ 74062 h 319313"/>
                <a:gd name="connsiteX23" fmla="*/ 176286 w 319218"/>
                <a:gd name="connsiteY23" fmla="*/ 61344 h 319313"/>
                <a:gd name="connsiteX24" fmla="*/ 170195 w 319218"/>
                <a:gd name="connsiteY24" fmla="*/ 33557 h 319313"/>
                <a:gd name="connsiteX25" fmla="*/ 165483 w 319218"/>
                <a:gd name="connsiteY25" fmla="*/ 24237 h 319313"/>
                <a:gd name="connsiteX26" fmla="*/ 185786 w 319218"/>
                <a:gd name="connsiteY26" fmla="*/ 23890 h 319313"/>
                <a:gd name="connsiteX27" fmla="*/ 216184 w 319218"/>
                <a:gd name="connsiteY27" fmla="*/ 39133 h 319313"/>
                <a:gd name="connsiteX28" fmla="*/ 216622 w 319218"/>
                <a:gd name="connsiteY28" fmla="*/ 39659 h 319313"/>
                <a:gd name="connsiteX29" fmla="*/ 231864 w 319218"/>
                <a:gd name="connsiteY29" fmla="*/ 67702 h 319313"/>
                <a:gd name="connsiteX30" fmla="*/ 229421 w 319218"/>
                <a:gd name="connsiteY30" fmla="*/ 99761 h 319313"/>
                <a:gd name="connsiteX31" fmla="*/ 232730 w 319218"/>
                <a:gd name="connsiteY31" fmla="*/ 112998 h 319313"/>
                <a:gd name="connsiteX32" fmla="*/ 236566 w 319218"/>
                <a:gd name="connsiteY32" fmla="*/ 116663 h 319313"/>
                <a:gd name="connsiteX33" fmla="*/ 239616 w 319218"/>
                <a:gd name="connsiteY33" fmla="*/ 119795 h 319313"/>
                <a:gd name="connsiteX34" fmla="*/ 240053 w 319218"/>
                <a:gd name="connsiteY34" fmla="*/ 120231 h 319313"/>
                <a:gd name="connsiteX35" fmla="*/ 287086 w 319218"/>
                <a:gd name="connsiteY35" fmla="*/ 201410 h 319313"/>
                <a:gd name="connsiteX36" fmla="*/ 288826 w 319218"/>
                <a:gd name="connsiteY36" fmla="*/ 288956 h 319313"/>
                <a:gd name="connsiteX37" fmla="*/ 201547 w 319218"/>
                <a:gd name="connsiteY37" fmla="*/ 287128 h 319313"/>
                <a:gd name="connsiteX38" fmla="*/ 120190 w 319218"/>
                <a:gd name="connsiteY38" fmla="*/ 240005 h 319313"/>
                <a:gd name="connsiteX39" fmla="*/ 116791 w 319218"/>
                <a:gd name="connsiteY39" fmla="*/ 236696 h 319313"/>
                <a:gd name="connsiteX40" fmla="*/ 116712 w 319218"/>
                <a:gd name="connsiteY40" fmla="*/ 236696 h 319313"/>
                <a:gd name="connsiteX41" fmla="*/ 113402 w 319218"/>
                <a:gd name="connsiteY41" fmla="*/ 233030 h 319313"/>
                <a:gd name="connsiteX42" fmla="*/ 99719 w 319218"/>
                <a:gd name="connsiteY42" fmla="*/ 229462 h 319313"/>
                <a:gd name="connsiteX43" fmla="*/ 67751 w 319218"/>
                <a:gd name="connsiteY43" fmla="*/ 231817 h 319313"/>
                <a:gd name="connsiteX44" fmla="*/ 39618 w 319218"/>
                <a:gd name="connsiteY44" fmla="*/ 216573 h 319313"/>
                <a:gd name="connsiteX45" fmla="*/ 39618 w 319218"/>
                <a:gd name="connsiteY45" fmla="*/ 216653 h 319313"/>
                <a:gd name="connsiteX46" fmla="*/ 23848 w 319218"/>
                <a:gd name="connsiteY46" fmla="*/ 185648 h 319313"/>
                <a:gd name="connsiteX47" fmla="*/ 24205 w 319218"/>
                <a:gd name="connsiteY47" fmla="*/ 165436 h 319313"/>
                <a:gd name="connsiteX48" fmla="*/ 33606 w 319218"/>
                <a:gd name="connsiteY48" fmla="*/ 170146 h 319313"/>
                <a:gd name="connsiteX49" fmla="*/ 61132 w 319218"/>
                <a:gd name="connsiteY49" fmla="*/ 176328 h 319313"/>
                <a:gd name="connsiteX50" fmla="*/ 65137 w 319218"/>
                <a:gd name="connsiteY50" fmla="*/ 175721 h 319313"/>
                <a:gd name="connsiteX51" fmla="*/ 73673 w 319218"/>
                <a:gd name="connsiteY51" fmla="*/ 160736 h 319313"/>
                <a:gd name="connsiteX52" fmla="*/ 68446 w 319218"/>
                <a:gd name="connsiteY52" fmla="*/ 135386 h 319313"/>
                <a:gd name="connsiteX53" fmla="*/ 42490 w 319218"/>
                <a:gd name="connsiteY53" fmla="*/ 110303 h 319313"/>
                <a:gd name="connsiteX54" fmla="*/ 42490 w 319218"/>
                <a:gd name="connsiteY54" fmla="*/ 110303 h 319313"/>
                <a:gd name="connsiteX55" fmla="*/ 44239 w 319218"/>
                <a:gd name="connsiteY55" fmla="*/ 138605 h 319313"/>
                <a:gd name="connsiteX56" fmla="*/ 45719 w 319218"/>
                <a:gd name="connsiteY56" fmla="*/ 148543 h 319313"/>
                <a:gd name="connsiteX57" fmla="*/ 43105 w 319218"/>
                <a:gd name="connsiteY57" fmla="*/ 147499 h 319313"/>
                <a:gd name="connsiteX58" fmla="*/ 26551 w 319218"/>
                <a:gd name="connsiteY58" fmla="*/ 136867 h 319313"/>
                <a:gd name="connsiteX59" fmla="*/ 9219 w 319218"/>
                <a:gd name="connsiteY59" fmla="*/ 137473 h 319313"/>
                <a:gd name="connsiteX60" fmla="*/ 7123 w 319218"/>
                <a:gd name="connsiteY60" fmla="*/ 140702 h 319313"/>
                <a:gd name="connsiteX61" fmla="*/ -360 w 319218"/>
                <a:gd name="connsiteY61" fmla="*/ 189564 h 319313"/>
                <a:gd name="connsiteX62" fmla="*/ 22287 w 319218"/>
                <a:gd name="connsiteY62" fmla="*/ 233904 h 319313"/>
                <a:gd name="connsiteX63" fmla="*/ 22287 w 319218"/>
                <a:gd name="connsiteY63" fmla="*/ 233904 h 319313"/>
                <a:gd name="connsiteX64" fmla="*/ 22287 w 319218"/>
                <a:gd name="connsiteY64" fmla="*/ 233904 h 319313"/>
                <a:gd name="connsiteX65" fmla="*/ 62524 w 319218"/>
                <a:gd name="connsiteY65" fmla="*/ 255944 h 319313"/>
                <a:gd name="connsiteX66" fmla="*/ 100504 w 319218"/>
                <a:gd name="connsiteY66" fmla="*/ 254981 h 319313"/>
                <a:gd name="connsiteX67" fmla="*/ 102769 w 319218"/>
                <a:gd name="connsiteY67" fmla="*/ 257247 h 319313"/>
                <a:gd name="connsiteX68" fmla="*/ 102947 w 319218"/>
                <a:gd name="connsiteY68" fmla="*/ 257595 h 319313"/>
                <a:gd name="connsiteX69" fmla="*/ 102769 w 319218"/>
                <a:gd name="connsiteY69" fmla="*/ 257595 h 319313"/>
                <a:gd name="connsiteX70" fmla="*/ 195106 w 319218"/>
                <a:gd name="connsiteY70" fmla="*/ 310819 h 319313"/>
                <a:gd name="connsiteX71" fmla="*/ 302072 w 319218"/>
                <a:gd name="connsiteY71" fmla="*/ 310819 h 319313"/>
                <a:gd name="connsiteX72" fmla="*/ 310867 w 319218"/>
                <a:gd name="connsiteY72" fmla="*/ 302113 h 319313"/>
                <a:gd name="connsiteX73" fmla="*/ 310867 w 319218"/>
                <a:gd name="connsiteY73" fmla="*/ 301935 h 319313"/>
                <a:gd name="connsiteX74" fmla="*/ 310867 w 319218"/>
                <a:gd name="connsiteY74" fmla="*/ 301846 h 319313"/>
                <a:gd name="connsiteX75" fmla="*/ 310777 w 319218"/>
                <a:gd name="connsiteY75" fmla="*/ 195138 h 319313"/>
                <a:gd name="connsiteX76" fmla="*/ 257473 w 319218"/>
                <a:gd name="connsiteY76" fmla="*/ 102900 h 319313"/>
                <a:gd name="connsiteX77" fmla="*/ 256689 w 319218"/>
                <a:gd name="connsiteY77" fmla="*/ 102027 h 319313"/>
                <a:gd name="connsiteX78" fmla="*/ 254949 w 319218"/>
                <a:gd name="connsiteY78" fmla="*/ 100457 h 319313"/>
                <a:gd name="connsiteX79" fmla="*/ 255903 w 319218"/>
                <a:gd name="connsiteY79" fmla="*/ 62475 h 319313"/>
                <a:gd name="connsiteX80" fmla="*/ 233953 w 319218"/>
                <a:gd name="connsiteY80" fmla="*/ 22319 h 319313"/>
                <a:gd name="connsiteX81" fmla="*/ 233256 w 319218"/>
                <a:gd name="connsiteY81" fmla="*/ 21624 h 319313"/>
                <a:gd name="connsiteX82" fmla="*/ 189613 w 319218"/>
                <a:gd name="connsiteY82" fmla="*/ -408 h 319313"/>
                <a:gd name="connsiteX83" fmla="*/ 140223 w 319218"/>
                <a:gd name="connsiteY83" fmla="*/ 7254 h 319313"/>
                <a:gd name="connsiteX84" fmla="*/ 134827 w 319218"/>
                <a:gd name="connsiteY84" fmla="*/ 23720 h 319313"/>
                <a:gd name="connsiteX85" fmla="*/ 136914 w 319218"/>
                <a:gd name="connsiteY85" fmla="*/ 26593 h 319313"/>
                <a:gd name="connsiteX86" fmla="*/ 147546 w 319218"/>
                <a:gd name="connsiteY86" fmla="*/ 43057 h 319313"/>
                <a:gd name="connsiteX87" fmla="*/ 148590 w 319218"/>
                <a:gd name="connsiteY87" fmla="*/ 45751 h 319313"/>
                <a:gd name="connsiteX88" fmla="*/ 138485 w 319218"/>
                <a:gd name="connsiteY88" fmla="*/ 44190 h 319313"/>
                <a:gd name="connsiteX89" fmla="*/ 109219 w 319218"/>
                <a:gd name="connsiteY89" fmla="*/ 42532 h 319313"/>
                <a:gd name="connsiteX90" fmla="*/ 100683 w 319218"/>
                <a:gd name="connsiteY90" fmla="*/ 45930 h 319313"/>
                <a:gd name="connsiteX91" fmla="*/ 100683 w 319218"/>
                <a:gd name="connsiteY91" fmla="*/ 45930 h 319313"/>
                <a:gd name="connsiteX92" fmla="*/ 45888 w 319218"/>
                <a:gd name="connsiteY92" fmla="*/ 100634 h 319313"/>
                <a:gd name="connsiteX93" fmla="*/ 42490 w 319218"/>
                <a:gd name="connsiteY93" fmla="*/ 110303 h 319313"/>
                <a:gd name="connsiteX94" fmla="*/ 211305 w 319218"/>
                <a:gd name="connsiteY94" fmla="*/ 242272 h 319313"/>
                <a:gd name="connsiteX95" fmla="*/ 211305 w 319218"/>
                <a:gd name="connsiteY95" fmla="*/ 242272 h 319313"/>
                <a:gd name="connsiteX96" fmla="*/ 180300 w 319218"/>
                <a:gd name="connsiteY96" fmla="*/ 211257 h 319313"/>
                <a:gd name="connsiteX97" fmla="*/ 211305 w 319218"/>
                <a:gd name="connsiteY97" fmla="*/ 180422 h 319313"/>
                <a:gd name="connsiteX98" fmla="*/ 242319 w 319218"/>
                <a:gd name="connsiteY98" fmla="*/ 211257 h 319313"/>
                <a:gd name="connsiteX99" fmla="*/ 211305 w 319218"/>
                <a:gd name="connsiteY99" fmla="*/ 242272 h 319313"/>
                <a:gd name="connsiteX100" fmla="*/ 257036 w 319218"/>
                <a:gd name="connsiteY100" fmla="*/ 211257 h 319313"/>
                <a:gd name="connsiteX101" fmla="*/ 257036 w 319218"/>
                <a:gd name="connsiteY101" fmla="*/ 211257 h 319313"/>
                <a:gd name="connsiteX102" fmla="*/ 211305 w 319218"/>
                <a:gd name="connsiteY102" fmla="*/ 165615 h 319313"/>
                <a:gd name="connsiteX103" fmla="*/ 165483 w 319218"/>
                <a:gd name="connsiteY103" fmla="*/ 211257 h 319313"/>
                <a:gd name="connsiteX104" fmla="*/ 211305 w 319218"/>
                <a:gd name="connsiteY104" fmla="*/ 256900 h 319313"/>
                <a:gd name="connsiteX105" fmla="*/ 257036 w 319218"/>
                <a:gd name="connsiteY105" fmla="*/ 211257 h 319313"/>
                <a:gd name="connsiteX106" fmla="*/ 28031 w 319218"/>
                <a:gd name="connsiteY106" fmla="*/ 83562 h 319313"/>
                <a:gd name="connsiteX107" fmla="*/ 38316 w 319218"/>
                <a:gd name="connsiteY107" fmla="*/ 83562 h 319313"/>
                <a:gd name="connsiteX108" fmla="*/ 38316 w 319218"/>
                <a:gd name="connsiteY108" fmla="*/ 73108 h 319313"/>
                <a:gd name="connsiteX109" fmla="*/ 20111 w 319218"/>
                <a:gd name="connsiteY109" fmla="*/ 54983 h 319313"/>
                <a:gd name="connsiteX110" fmla="*/ 9657 w 319218"/>
                <a:gd name="connsiteY110" fmla="*/ 54983 h 319313"/>
                <a:gd name="connsiteX111" fmla="*/ 9657 w 319218"/>
                <a:gd name="connsiteY111" fmla="*/ 65437 h 319313"/>
                <a:gd name="connsiteX112" fmla="*/ 28031 w 319218"/>
                <a:gd name="connsiteY112" fmla="*/ 83562 h 319313"/>
                <a:gd name="connsiteX113" fmla="*/ 28031 w 319218"/>
                <a:gd name="connsiteY113" fmla="*/ 83562 h 31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19218" h="319313">
                  <a:moveTo>
                    <a:pt x="50678" y="61085"/>
                  </a:moveTo>
                  <a:lnTo>
                    <a:pt x="50678" y="61085"/>
                  </a:lnTo>
                  <a:cubicBezTo>
                    <a:pt x="53471" y="63877"/>
                    <a:pt x="58082" y="63877"/>
                    <a:pt x="60962" y="61085"/>
                  </a:cubicBezTo>
                  <a:cubicBezTo>
                    <a:pt x="63925" y="58123"/>
                    <a:pt x="63925" y="53503"/>
                    <a:pt x="60962" y="50631"/>
                  </a:cubicBezTo>
                  <a:lnTo>
                    <a:pt x="19495" y="9082"/>
                  </a:lnTo>
                  <a:cubicBezTo>
                    <a:pt x="16623" y="6211"/>
                    <a:pt x="12003" y="6211"/>
                    <a:pt x="9219" y="9082"/>
                  </a:cubicBezTo>
                  <a:cubicBezTo>
                    <a:pt x="6169" y="12044"/>
                    <a:pt x="6169" y="16665"/>
                    <a:pt x="9219" y="19537"/>
                  </a:cubicBezTo>
                  <a:lnTo>
                    <a:pt x="50678" y="61085"/>
                  </a:lnTo>
                  <a:close/>
                  <a:moveTo>
                    <a:pt x="73325" y="38348"/>
                  </a:moveTo>
                  <a:lnTo>
                    <a:pt x="73325" y="38348"/>
                  </a:lnTo>
                  <a:cubicBezTo>
                    <a:pt x="76118" y="41221"/>
                    <a:pt x="80729" y="41221"/>
                    <a:pt x="83611" y="38348"/>
                  </a:cubicBezTo>
                  <a:cubicBezTo>
                    <a:pt x="86572" y="35475"/>
                    <a:pt x="86572" y="30856"/>
                    <a:pt x="83611" y="27983"/>
                  </a:cubicBezTo>
                  <a:lnTo>
                    <a:pt x="65316" y="9689"/>
                  </a:lnTo>
                  <a:cubicBezTo>
                    <a:pt x="62444" y="6906"/>
                    <a:pt x="57823" y="6906"/>
                    <a:pt x="55040" y="9689"/>
                  </a:cubicBezTo>
                  <a:cubicBezTo>
                    <a:pt x="52079" y="12481"/>
                    <a:pt x="52079" y="17360"/>
                    <a:pt x="55040" y="20053"/>
                  </a:cubicBezTo>
                  <a:lnTo>
                    <a:pt x="73325" y="38348"/>
                  </a:lnTo>
                  <a:close/>
                  <a:moveTo>
                    <a:pt x="68446" y="135386"/>
                  </a:moveTo>
                  <a:lnTo>
                    <a:pt x="68446" y="135386"/>
                  </a:lnTo>
                  <a:cubicBezTo>
                    <a:pt x="67581" y="128420"/>
                    <a:pt x="67055" y="121364"/>
                    <a:pt x="66886" y="114477"/>
                  </a:cubicBezTo>
                  <a:lnTo>
                    <a:pt x="114445" y="66837"/>
                  </a:lnTo>
                  <a:cubicBezTo>
                    <a:pt x="121412" y="67007"/>
                    <a:pt x="128378" y="67614"/>
                    <a:pt x="135345" y="68488"/>
                  </a:cubicBezTo>
                  <a:cubicBezTo>
                    <a:pt x="143800" y="69620"/>
                    <a:pt x="152336" y="71191"/>
                    <a:pt x="160606" y="73626"/>
                  </a:cubicBezTo>
                  <a:cubicBezTo>
                    <a:pt x="161826" y="73973"/>
                    <a:pt x="163218" y="74152"/>
                    <a:pt x="164529" y="74062"/>
                  </a:cubicBezTo>
                  <a:cubicBezTo>
                    <a:pt x="171238" y="73893"/>
                    <a:pt x="176634" y="68140"/>
                    <a:pt x="176286" y="61344"/>
                  </a:cubicBezTo>
                  <a:cubicBezTo>
                    <a:pt x="175938" y="51852"/>
                    <a:pt x="173852" y="42532"/>
                    <a:pt x="170195" y="33557"/>
                  </a:cubicBezTo>
                  <a:cubicBezTo>
                    <a:pt x="168793" y="30508"/>
                    <a:pt x="167233" y="27288"/>
                    <a:pt x="165483" y="24237"/>
                  </a:cubicBezTo>
                  <a:cubicBezTo>
                    <a:pt x="172112" y="22756"/>
                    <a:pt x="178989" y="22587"/>
                    <a:pt x="185786" y="23890"/>
                  </a:cubicBezTo>
                  <a:cubicBezTo>
                    <a:pt x="196846" y="25718"/>
                    <a:pt x="207469" y="30686"/>
                    <a:pt x="216184" y="39133"/>
                  </a:cubicBezTo>
                  <a:lnTo>
                    <a:pt x="216622" y="39659"/>
                  </a:lnTo>
                  <a:cubicBezTo>
                    <a:pt x="224719" y="47580"/>
                    <a:pt x="229690" y="57517"/>
                    <a:pt x="231864" y="67702"/>
                  </a:cubicBezTo>
                  <a:cubicBezTo>
                    <a:pt x="234300" y="78335"/>
                    <a:pt x="233345" y="89484"/>
                    <a:pt x="229421" y="99761"/>
                  </a:cubicBezTo>
                  <a:cubicBezTo>
                    <a:pt x="227682" y="104114"/>
                    <a:pt x="228903" y="109600"/>
                    <a:pt x="232730" y="112998"/>
                  </a:cubicBezTo>
                  <a:lnTo>
                    <a:pt x="236566" y="116663"/>
                  </a:lnTo>
                  <a:lnTo>
                    <a:pt x="239616" y="119795"/>
                  </a:lnTo>
                  <a:lnTo>
                    <a:pt x="240053" y="120231"/>
                  </a:lnTo>
                  <a:cubicBezTo>
                    <a:pt x="263566" y="143575"/>
                    <a:pt x="279246" y="171885"/>
                    <a:pt x="287086" y="201410"/>
                  </a:cubicBezTo>
                  <a:cubicBezTo>
                    <a:pt x="294757" y="229899"/>
                    <a:pt x="295454" y="260119"/>
                    <a:pt x="288826" y="288956"/>
                  </a:cubicBezTo>
                  <a:cubicBezTo>
                    <a:pt x="260087" y="295405"/>
                    <a:pt x="230116" y="294700"/>
                    <a:pt x="201547" y="287128"/>
                  </a:cubicBezTo>
                  <a:cubicBezTo>
                    <a:pt x="171754" y="279111"/>
                    <a:pt x="143533" y="263349"/>
                    <a:pt x="120190" y="240005"/>
                  </a:cubicBezTo>
                  <a:lnTo>
                    <a:pt x="116791" y="236696"/>
                  </a:lnTo>
                  <a:lnTo>
                    <a:pt x="116712" y="236696"/>
                  </a:lnTo>
                  <a:lnTo>
                    <a:pt x="113402" y="233030"/>
                  </a:lnTo>
                  <a:cubicBezTo>
                    <a:pt x="110084" y="229115"/>
                    <a:pt x="104687" y="227455"/>
                    <a:pt x="99719" y="229462"/>
                  </a:cubicBezTo>
                  <a:cubicBezTo>
                    <a:pt x="89443" y="233378"/>
                    <a:pt x="78205" y="234083"/>
                    <a:pt x="67751" y="231817"/>
                  </a:cubicBezTo>
                  <a:cubicBezTo>
                    <a:pt x="57475" y="229721"/>
                    <a:pt x="47628" y="224583"/>
                    <a:pt x="39618" y="216573"/>
                  </a:cubicBezTo>
                  <a:lnTo>
                    <a:pt x="39618" y="216653"/>
                  </a:lnTo>
                  <a:cubicBezTo>
                    <a:pt x="30824" y="207859"/>
                    <a:pt x="25597" y="197146"/>
                    <a:pt x="23848" y="185648"/>
                  </a:cubicBezTo>
                  <a:cubicBezTo>
                    <a:pt x="22715" y="179110"/>
                    <a:pt x="22804" y="172144"/>
                    <a:pt x="24205" y="165436"/>
                  </a:cubicBezTo>
                  <a:cubicBezTo>
                    <a:pt x="27336" y="167185"/>
                    <a:pt x="30475" y="168834"/>
                    <a:pt x="33606" y="170146"/>
                  </a:cubicBezTo>
                  <a:cubicBezTo>
                    <a:pt x="42490" y="173803"/>
                    <a:pt x="51722" y="175721"/>
                    <a:pt x="61132" y="176328"/>
                  </a:cubicBezTo>
                  <a:cubicBezTo>
                    <a:pt x="62444" y="176328"/>
                    <a:pt x="63925" y="176237"/>
                    <a:pt x="65137" y="175721"/>
                  </a:cubicBezTo>
                  <a:cubicBezTo>
                    <a:pt x="71765" y="174150"/>
                    <a:pt x="75422" y="167185"/>
                    <a:pt x="73673" y="160736"/>
                  </a:cubicBezTo>
                  <a:cubicBezTo>
                    <a:pt x="71408" y="152370"/>
                    <a:pt x="69669" y="143833"/>
                    <a:pt x="68446" y="135386"/>
                  </a:cubicBezTo>
                  <a:close/>
                  <a:moveTo>
                    <a:pt x="42490" y="110303"/>
                  </a:moveTo>
                  <a:lnTo>
                    <a:pt x="42490" y="110303"/>
                  </a:lnTo>
                  <a:cubicBezTo>
                    <a:pt x="42490" y="119795"/>
                    <a:pt x="43017" y="129115"/>
                    <a:pt x="44239" y="138605"/>
                  </a:cubicBezTo>
                  <a:cubicBezTo>
                    <a:pt x="44756" y="141925"/>
                    <a:pt x="45104" y="145233"/>
                    <a:pt x="45719" y="148543"/>
                  </a:cubicBezTo>
                  <a:lnTo>
                    <a:pt x="43105" y="147499"/>
                  </a:lnTo>
                  <a:cubicBezTo>
                    <a:pt x="37093" y="145054"/>
                    <a:pt x="31519" y="141488"/>
                    <a:pt x="26551" y="136867"/>
                  </a:cubicBezTo>
                  <a:cubicBezTo>
                    <a:pt x="21591" y="132335"/>
                    <a:pt x="13831" y="132602"/>
                    <a:pt x="9219" y="137473"/>
                  </a:cubicBezTo>
                  <a:cubicBezTo>
                    <a:pt x="8346" y="138605"/>
                    <a:pt x="7560" y="139569"/>
                    <a:pt x="7123" y="140702"/>
                  </a:cubicBezTo>
                  <a:cubicBezTo>
                    <a:pt x="-538" y="155946"/>
                    <a:pt x="-2974" y="173107"/>
                    <a:pt x="-360" y="189564"/>
                  </a:cubicBezTo>
                  <a:cubicBezTo>
                    <a:pt x="2253" y="205941"/>
                    <a:pt x="9737" y="221363"/>
                    <a:pt x="22287" y="233904"/>
                  </a:cubicBezTo>
                  <a:lnTo>
                    <a:pt x="22287" y="233904"/>
                  </a:lnTo>
                  <a:lnTo>
                    <a:pt x="22287" y="233904"/>
                  </a:lnTo>
                  <a:cubicBezTo>
                    <a:pt x="33606" y="245490"/>
                    <a:pt x="47806" y="252716"/>
                    <a:pt x="62524" y="255944"/>
                  </a:cubicBezTo>
                  <a:cubicBezTo>
                    <a:pt x="75074" y="258558"/>
                    <a:pt x="87963" y="258211"/>
                    <a:pt x="100504" y="254981"/>
                  </a:cubicBezTo>
                  <a:lnTo>
                    <a:pt x="102769" y="257247"/>
                  </a:lnTo>
                  <a:lnTo>
                    <a:pt x="102947" y="257595"/>
                  </a:lnTo>
                  <a:lnTo>
                    <a:pt x="102769" y="257595"/>
                  </a:lnTo>
                  <a:cubicBezTo>
                    <a:pt x="129253" y="283908"/>
                    <a:pt x="161309" y="301757"/>
                    <a:pt x="195106" y="310819"/>
                  </a:cubicBezTo>
                  <a:cubicBezTo>
                    <a:pt x="230116" y="320319"/>
                    <a:pt x="267053" y="320319"/>
                    <a:pt x="302072" y="310819"/>
                  </a:cubicBezTo>
                  <a:cubicBezTo>
                    <a:pt x="306514" y="309686"/>
                    <a:pt x="309734" y="306289"/>
                    <a:pt x="310867" y="302113"/>
                  </a:cubicBezTo>
                  <a:lnTo>
                    <a:pt x="310867" y="301935"/>
                  </a:lnTo>
                  <a:lnTo>
                    <a:pt x="310867" y="301846"/>
                  </a:lnTo>
                  <a:cubicBezTo>
                    <a:pt x="320188" y="266917"/>
                    <a:pt x="320188" y="230069"/>
                    <a:pt x="310777" y="195138"/>
                  </a:cubicBezTo>
                  <a:cubicBezTo>
                    <a:pt x="301724" y="161431"/>
                    <a:pt x="283867" y="129204"/>
                    <a:pt x="257473" y="102900"/>
                  </a:cubicBezTo>
                  <a:lnTo>
                    <a:pt x="256689" y="102027"/>
                  </a:lnTo>
                  <a:lnTo>
                    <a:pt x="254949" y="100457"/>
                  </a:lnTo>
                  <a:cubicBezTo>
                    <a:pt x="258348" y="88084"/>
                    <a:pt x="258606" y="75026"/>
                    <a:pt x="255903" y="62475"/>
                  </a:cubicBezTo>
                  <a:cubicBezTo>
                    <a:pt x="252773" y="47848"/>
                    <a:pt x="245450" y="33737"/>
                    <a:pt x="233953" y="22319"/>
                  </a:cubicBezTo>
                  <a:lnTo>
                    <a:pt x="233256" y="21624"/>
                  </a:lnTo>
                  <a:cubicBezTo>
                    <a:pt x="220885" y="9609"/>
                    <a:pt x="205560" y="2197"/>
                    <a:pt x="189613" y="-408"/>
                  </a:cubicBezTo>
                  <a:cubicBezTo>
                    <a:pt x="172977" y="-2942"/>
                    <a:pt x="155735" y="-497"/>
                    <a:pt x="140223" y="7254"/>
                  </a:cubicBezTo>
                  <a:cubicBezTo>
                    <a:pt x="134300" y="10215"/>
                    <a:pt x="131865" y="17708"/>
                    <a:pt x="134827" y="23720"/>
                  </a:cubicBezTo>
                  <a:cubicBezTo>
                    <a:pt x="135345" y="24675"/>
                    <a:pt x="136049" y="25718"/>
                    <a:pt x="136914" y="26593"/>
                  </a:cubicBezTo>
                  <a:cubicBezTo>
                    <a:pt x="141446" y="31472"/>
                    <a:pt x="145103" y="37126"/>
                    <a:pt x="147546" y="43057"/>
                  </a:cubicBezTo>
                  <a:lnTo>
                    <a:pt x="148590" y="45751"/>
                  </a:lnTo>
                  <a:cubicBezTo>
                    <a:pt x="145281" y="45145"/>
                    <a:pt x="141794" y="44619"/>
                    <a:pt x="138485" y="44190"/>
                  </a:cubicBezTo>
                  <a:cubicBezTo>
                    <a:pt x="128726" y="42880"/>
                    <a:pt x="118977" y="42442"/>
                    <a:pt x="109219" y="42532"/>
                  </a:cubicBezTo>
                  <a:cubicBezTo>
                    <a:pt x="105909" y="42532"/>
                    <a:pt x="102947" y="43834"/>
                    <a:pt x="100683" y="45930"/>
                  </a:cubicBezTo>
                  <a:lnTo>
                    <a:pt x="100683" y="45930"/>
                  </a:lnTo>
                  <a:lnTo>
                    <a:pt x="45888" y="100634"/>
                  </a:lnTo>
                  <a:cubicBezTo>
                    <a:pt x="43364" y="103329"/>
                    <a:pt x="42142" y="106727"/>
                    <a:pt x="42490" y="110303"/>
                  </a:cubicBezTo>
                  <a:close/>
                  <a:moveTo>
                    <a:pt x="211305" y="242272"/>
                  </a:moveTo>
                  <a:lnTo>
                    <a:pt x="211305" y="242272"/>
                  </a:lnTo>
                  <a:cubicBezTo>
                    <a:pt x="194143" y="242272"/>
                    <a:pt x="180300" y="228507"/>
                    <a:pt x="180300" y="211257"/>
                  </a:cubicBezTo>
                  <a:cubicBezTo>
                    <a:pt x="180300" y="194184"/>
                    <a:pt x="194143" y="180422"/>
                    <a:pt x="211305" y="180422"/>
                  </a:cubicBezTo>
                  <a:cubicBezTo>
                    <a:pt x="228377" y="180422"/>
                    <a:pt x="242319" y="194184"/>
                    <a:pt x="242319" y="211257"/>
                  </a:cubicBezTo>
                  <a:cubicBezTo>
                    <a:pt x="242319" y="228507"/>
                    <a:pt x="228377" y="242272"/>
                    <a:pt x="211305" y="242272"/>
                  </a:cubicBezTo>
                  <a:close/>
                  <a:moveTo>
                    <a:pt x="257036" y="211257"/>
                  </a:moveTo>
                  <a:lnTo>
                    <a:pt x="257036" y="211257"/>
                  </a:lnTo>
                  <a:cubicBezTo>
                    <a:pt x="257036" y="185996"/>
                    <a:pt x="236566" y="165615"/>
                    <a:pt x="211305" y="165615"/>
                  </a:cubicBezTo>
                  <a:cubicBezTo>
                    <a:pt x="186045" y="165615"/>
                    <a:pt x="165483" y="185996"/>
                    <a:pt x="165483" y="211257"/>
                  </a:cubicBezTo>
                  <a:cubicBezTo>
                    <a:pt x="165483" y="236340"/>
                    <a:pt x="186045" y="256900"/>
                    <a:pt x="211305" y="256900"/>
                  </a:cubicBezTo>
                  <a:cubicBezTo>
                    <a:pt x="236566" y="256900"/>
                    <a:pt x="257036" y="236518"/>
                    <a:pt x="257036" y="211257"/>
                  </a:cubicBezTo>
                  <a:close/>
                  <a:moveTo>
                    <a:pt x="28031" y="83562"/>
                  </a:moveTo>
                  <a:cubicBezTo>
                    <a:pt x="30824" y="86524"/>
                    <a:pt x="35524" y="86524"/>
                    <a:pt x="38316" y="83562"/>
                  </a:cubicBezTo>
                  <a:cubicBezTo>
                    <a:pt x="41188" y="80859"/>
                    <a:pt x="41188" y="76150"/>
                    <a:pt x="38316" y="73108"/>
                  </a:cubicBezTo>
                  <a:lnTo>
                    <a:pt x="20111" y="54983"/>
                  </a:lnTo>
                  <a:cubicBezTo>
                    <a:pt x="17229" y="52021"/>
                    <a:pt x="12439" y="52021"/>
                    <a:pt x="9657" y="54983"/>
                  </a:cubicBezTo>
                  <a:cubicBezTo>
                    <a:pt x="6776" y="57865"/>
                    <a:pt x="6776" y="62475"/>
                    <a:pt x="9657" y="65437"/>
                  </a:cubicBezTo>
                  <a:lnTo>
                    <a:pt x="28031" y="83562"/>
                  </a:lnTo>
                  <a:lnTo>
                    <a:pt x="28031" y="83562"/>
                  </a:lnTo>
                </a:path>
              </a:pathLst>
            </a:custGeom>
            <a:solidFill>
              <a:schemeClr val="tx1"/>
            </a:solidFill>
            <a:ln w="119" cap="flat">
              <a:noFill/>
              <a:prstDash val="solid"/>
              <a:miter/>
            </a:ln>
          </p:spPr>
          <p:txBody>
            <a:bodyPr rtlCol="0" anchor="ctr"/>
            <a:lstStyle/>
            <a:p>
              <a:endParaRPr lang="zh-CN" altLang="en-US" dirty="0">
                <a:solidFill>
                  <a:schemeClr val="bg1"/>
                </a:solidFill>
                <a:latin typeface="Arial" pitchFamily="34" charset="0"/>
                <a:ea typeface="微软雅黑" pitchFamily="34" charset="-122"/>
                <a:cs typeface="黑体" panose="02010609060101010101" charset="-122"/>
              </a:endParaRPr>
            </a:p>
          </p:txBody>
        </p:sp>
      </p:grpSp>
      <p:cxnSp>
        <p:nvCxnSpPr>
          <p:cNvPr id="29" name="直接连接符 28"/>
          <p:cNvCxnSpPr/>
          <p:nvPr/>
        </p:nvCxnSpPr>
        <p:spPr>
          <a:xfrm>
            <a:off x="6578078" y="3327692"/>
            <a:ext cx="4571494" cy="0"/>
          </a:xfrm>
          <a:prstGeom prst="line">
            <a:avLst/>
          </a:prstGeom>
          <a:ln w="6350">
            <a:gradFill flip="none" rotWithShape="1">
              <a:gsLst>
                <a:gs pos="0">
                  <a:schemeClr val="bg1">
                    <a:alpha val="80000"/>
                  </a:schemeClr>
                </a:gs>
                <a:gs pos="100000">
                  <a:schemeClr val="bg1">
                    <a:alpha val="20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2" name="组合 7">
            <a:extLst>
              <a:ext uri="{FF2B5EF4-FFF2-40B4-BE49-F238E27FC236}">
                <a16:creationId xmlns:a16="http://schemas.microsoft.com/office/drawing/2014/main" id="{453B968C-FDCA-773A-6641-BBF6152F414A}"/>
              </a:ext>
            </a:extLst>
          </p:cNvPr>
          <p:cNvGrpSpPr/>
          <p:nvPr/>
        </p:nvGrpSpPr>
        <p:grpSpPr>
          <a:xfrm>
            <a:off x="2339021" y="637406"/>
            <a:ext cx="9833963" cy="338554"/>
            <a:chOff x="2339021" y="637406"/>
            <a:chExt cx="9833963" cy="338554"/>
          </a:xfrm>
        </p:grpSpPr>
        <p:sp>
          <p:nvSpPr>
            <p:cNvPr id="3" name="文本框 12">
              <a:extLst>
                <a:ext uri="{FF2B5EF4-FFF2-40B4-BE49-F238E27FC236}">
                  <a16:creationId xmlns:a16="http://schemas.microsoft.com/office/drawing/2014/main" id="{888E5224-9831-DABE-FE61-ACA74582DEE5}"/>
                </a:ext>
              </a:extLst>
            </p:cNvPr>
            <p:cNvSpPr txBox="1"/>
            <p:nvPr/>
          </p:nvSpPr>
          <p:spPr>
            <a:xfrm>
              <a:off x="2339021" y="637406"/>
              <a:ext cx="3580993" cy="338554"/>
            </a:xfrm>
            <a:prstGeom prst="rect">
              <a:avLst/>
            </a:prstGeom>
            <a:noFill/>
          </p:spPr>
          <p:txBody>
            <a:bodyPr wrap="square">
              <a:spAutoFit/>
            </a:bodyPr>
            <a:lstStyle/>
            <a:p>
              <a:r>
                <a:rPr lang="en-US" altLang="zh-CN" sz="1600" dirty="0">
                  <a:solidFill>
                    <a:schemeClr val="bg1"/>
                  </a:solidFill>
                  <a:latin typeface="Arial" pitchFamily="34" charset="0"/>
                  <a:ea typeface="微软雅黑" pitchFamily="34" charset="-122"/>
                  <a:cs typeface="黑体" panose="02010609060101010101" charset="-122"/>
                </a:rPr>
                <a:t>Slide 03</a:t>
              </a:r>
            </a:p>
          </p:txBody>
        </p:sp>
        <p:cxnSp>
          <p:nvCxnSpPr>
            <p:cNvPr id="6" name="直接连接符 16">
              <a:extLst>
                <a:ext uri="{FF2B5EF4-FFF2-40B4-BE49-F238E27FC236}">
                  <a16:creationId xmlns:a16="http://schemas.microsoft.com/office/drawing/2014/main" id="{73252DC1-3D71-E9D6-D87B-7A652F8FFEC0}"/>
                </a:ext>
              </a:extLst>
            </p:cNvPr>
            <p:cNvCxnSpPr/>
            <p:nvPr/>
          </p:nvCxnSpPr>
          <p:spPr>
            <a:xfrm>
              <a:off x="3408202" y="806683"/>
              <a:ext cx="87647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45000">
              <a:schemeClr val="tx1"/>
            </a:gs>
            <a:gs pos="0">
              <a:schemeClr val="tx1">
                <a:lumMod val="85000"/>
                <a:lumOff val="15000"/>
              </a:schemeClr>
            </a:gs>
          </a:gsLst>
          <a:lin ang="2700000" scaled="1"/>
          <a:tileRect/>
        </a:gradFill>
        <a:effectLst/>
      </p:bgPr>
    </p:bg>
    <p:spTree>
      <p:nvGrpSpPr>
        <p:cNvPr id="1" name=""/>
        <p:cNvGrpSpPr/>
        <p:nvPr/>
      </p:nvGrpSpPr>
      <p:grpSpPr>
        <a:xfrm>
          <a:off x="0" y="0"/>
          <a:ext cx="0" cy="0"/>
          <a:chOff x="0" y="0"/>
          <a:chExt cx="0" cy="0"/>
        </a:xfrm>
      </p:grpSpPr>
      <p:cxnSp>
        <p:nvCxnSpPr>
          <p:cNvPr id="56" name="直接连接符 55"/>
          <p:cNvCxnSpPr/>
          <p:nvPr/>
        </p:nvCxnSpPr>
        <p:spPr>
          <a:xfrm flipV="1">
            <a:off x="826718" y="6075123"/>
            <a:ext cx="1058449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3244242" y="665945"/>
            <a:ext cx="5849655" cy="5849655"/>
          </a:xfrm>
          <a:prstGeom prst="ellipse">
            <a:avLst/>
          </a:prstGeom>
          <a:noFill/>
          <a:ln>
            <a:gradFill>
              <a:gsLst>
                <a:gs pos="0">
                  <a:schemeClr val="accent1">
                    <a:lumMod val="5000"/>
                    <a:lumOff val="95000"/>
                  </a:schemeClr>
                </a:gs>
                <a:gs pos="100000">
                  <a:schemeClr val="bg1">
                    <a:alpha val="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itchFamily="34" charset="0"/>
              <a:ea typeface="微软雅黑" pitchFamily="34" charset="-122"/>
              <a:cs typeface="黑体" panose="02010609060101010101" charset="-122"/>
            </a:endParaRPr>
          </a:p>
        </p:txBody>
      </p:sp>
      <p:sp>
        <p:nvSpPr>
          <p:cNvPr id="6" name="圆: 空心 5"/>
          <p:cNvSpPr/>
          <p:nvPr/>
        </p:nvSpPr>
        <p:spPr>
          <a:xfrm>
            <a:off x="3732757" y="1027134"/>
            <a:ext cx="5086704" cy="5086707"/>
          </a:xfrm>
          <a:prstGeom prst="donut">
            <a:avLst>
              <a:gd name="adj" fmla="val 5736"/>
            </a:avLst>
          </a:prstGeom>
          <a:solidFill>
            <a:schemeClr val="bg1"/>
          </a:solidFill>
          <a:ln>
            <a:noFill/>
            <a:prstDash val="solid"/>
          </a:ln>
          <a:effectLst>
            <a:outerShdw blurRad="368300" sx="102000" sy="102000" algn="ctr" rotWithShape="0">
              <a:schemeClr val="bg1">
                <a:alpha val="2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Arial" pitchFamily="34" charset="0"/>
              <a:ea typeface="微软雅黑" pitchFamily="34" charset="-122"/>
              <a:cs typeface="黑体" panose="02010609060101010101" charset="-122"/>
            </a:endParaRPr>
          </a:p>
        </p:txBody>
      </p:sp>
      <p:grpSp>
        <p:nvGrpSpPr>
          <p:cNvPr id="24" name="组合 23"/>
          <p:cNvGrpSpPr/>
          <p:nvPr/>
        </p:nvGrpSpPr>
        <p:grpSpPr>
          <a:xfrm>
            <a:off x="776713" y="2472846"/>
            <a:ext cx="2745472" cy="1323439"/>
            <a:chOff x="924655" y="2010643"/>
            <a:chExt cx="2745472" cy="1323439"/>
          </a:xfrm>
        </p:grpSpPr>
        <p:sp>
          <p:nvSpPr>
            <p:cNvPr id="3" name="椭圆 2"/>
            <p:cNvSpPr/>
            <p:nvPr/>
          </p:nvSpPr>
          <p:spPr>
            <a:xfrm>
              <a:off x="2880989" y="2104372"/>
              <a:ext cx="789138" cy="789138"/>
            </a:xfrm>
            <a:prstGeom prst="ellipse">
              <a:avLst/>
            </a:prstGeom>
            <a:solidFill>
              <a:srgbClr val="000000"/>
            </a:solidFill>
            <a:ln>
              <a:solidFill>
                <a:schemeClr val="bg1"/>
              </a:solidFill>
              <a:prstDash val="solid"/>
            </a:ln>
            <a:effectLst>
              <a:outerShdw blurRad="2032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itchFamily="34" charset="0"/>
                <a:ea typeface="微软雅黑" pitchFamily="34" charset="-122"/>
                <a:cs typeface="黑体" panose="02010609060101010101" charset="-122"/>
              </a:endParaRPr>
            </a:p>
          </p:txBody>
        </p:sp>
        <p:sp>
          <p:nvSpPr>
            <p:cNvPr id="27" name="文本框 26"/>
            <p:cNvSpPr txBox="1"/>
            <p:nvPr/>
          </p:nvSpPr>
          <p:spPr>
            <a:xfrm>
              <a:off x="2907293" y="2254149"/>
              <a:ext cx="725256" cy="523220"/>
            </a:xfrm>
            <a:prstGeom prst="rect">
              <a:avLst/>
            </a:prstGeom>
            <a:noFill/>
          </p:spPr>
          <p:txBody>
            <a:bodyPr wrap="square">
              <a:spAutoFit/>
            </a:bodyPr>
            <a:lstStyle/>
            <a:p>
              <a:pPr algn="ctr"/>
              <a:r>
                <a:rPr lang="en-US" altLang="zh-CN" sz="2800" dirty="0">
                  <a:solidFill>
                    <a:schemeClr val="bg1"/>
                  </a:solidFill>
                  <a:latin typeface="方正正大黑简体" pitchFamily="2" charset="-122"/>
                  <a:ea typeface="微软雅黑" pitchFamily="34" charset="-122"/>
                  <a:cs typeface="黑体" panose="02010609060101010101" charset="-122"/>
                </a:rPr>
                <a:t>03</a:t>
              </a:r>
              <a:endParaRPr lang="zh-CN" altLang="en-US" sz="2800" dirty="0">
                <a:solidFill>
                  <a:schemeClr val="bg1"/>
                </a:solidFill>
                <a:latin typeface="方正正大黑简体" pitchFamily="2" charset="-122"/>
                <a:ea typeface="微软雅黑" pitchFamily="34" charset="-122"/>
                <a:cs typeface="黑体" panose="02010609060101010101" charset="-122"/>
              </a:endParaRPr>
            </a:p>
          </p:txBody>
        </p:sp>
        <p:sp>
          <p:nvSpPr>
            <p:cNvPr id="28" name="文本框 27"/>
            <p:cNvSpPr txBox="1"/>
            <p:nvPr/>
          </p:nvSpPr>
          <p:spPr>
            <a:xfrm>
              <a:off x="924655" y="2010643"/>
              <a:ext cx="2377467" cy="1323439"/>
            </a:xfrm>
            <a:prstGeom prst="rect">
              <a:avLst/>
            </a:prstGeom>
            <a:noFill/>
          </p:spPr>
          <p:txBody>
            <a:bodyPr wrap="square" rtlCol="0">
              <a:spAutoFit/>
            </a:bodyPr>
            <a:lstStyle>
              <a:defPPr>
                <a:defRPr lang="zh-CN"/>
              </a:defPPr>
              <a:lvl1pPr>
                <a:defRPr>
                  <a:ln>
                    <a:noFill/>
                  </a:ln>
                  <a:gradFill>
                    <a:gsLst>
                      <a:gs pos="0">
                        <a:srgbClr val="CCA86F"/>
                      </a:gs>
                      <a:gs pos="97345">
                        <a:srgbClr val="CCA86F"/>
                      </a:gs>
                      <a:gs pos="50000">
                        <a:srgbClr val="F2E9D7"/>
                      </a:gs>
                    </a:gsLst>
                    <a:lin ang="0" scaled="1"/>
                  </a:gradFill>
                  <a:latin typeface="+mj-ea"/>
                  <a:ea typeface="+mj-ea"/>
                </a:defRPr>
              </a:lvl1pPr>
            </a:lstStyle>
            <a:p>
              <a:r>
                <a:rPr lang="en-US" altLang="zh-CN" sz="2000" dirty="0">
                  <a:solidFill>
                    <a:schemeClr val="bg1"/>
                  </a:solidFill>
                  <a:effectLst/>
                  <a:latin typeface="方正正大黑简体" pitchFamily="2" charset="-122"/>
                  <a:ea typeface="方正正大黑简体" pitchFamily="2" charset="-122"/>
                  <a:cs typeface="黑体" panose="02010609060101010101" charset="-122"/>
                </a:rPr>
                <a:t>Extensive Hardware Requirements</a:t>
              </a:r>
            </a:p>
            <a:p>
              <a:endParaRPr lang="en-US" altLang="zh-CN" sz="2000" dirty="0">
                <a:solidFill>
                  <a:schemeClr val="bg1"/>
                </a:solidFill>
                <a:effectLst/>
                <a:latin typeface="方正正大黑简体" pitchFamily="2" charset="-122"/>
                <a:ea typeface="方正正大黑简体" pitchFamily="2" charset="-122"/>
                <a:cs typeface="黑体" panose="02010609060101010101" charset="-122"/>
              </a:endParaRPr>
            </a:p>
          </p:txBody>
        </p:sp>
      </p:grpSp>
      <p:sp>
        <p:nvSpPr>
          <p:cNvPr id="31" name="文本框 30"/>
          <p:cNvSpPr txBox="1"/>
          <p:nvPr/>
        </p:nvSpPr>
        <p:spPr>
          <a:xfrm>
            <a:off x="891827" y="5147989"/>
            <a:ext cx="2660807" cy="261610"/>
          </a:xfrm>
          <a:prstGeom prst="rect">
            <a:avLst/>
          </a:prstGeom>
          <a:noFill/>
        </p:spPr>
        <p:txBody>
          <a:bodyPr wrap="square">
            <a:spAutoFit/>
          </a:bodyPr>
          <a:lstStyle>
            <a:defPPr>
              <a:defRPr lang="zh-CN"/>
            </a:defPPr>
            <a:lvl1pPr>
              <a:defRPr sz="1100">
                <a:solidFill>
                  <a:schemeClr val="bg1"/>
                </a:solidFill>
                <a:latin typeface="+mj-lt"/>
              </a:defRPr>
            </a:lvl1pPr>
          </a:lstStyle>
          <a:p>
            <a:r>
              <a:rPr lang="en-US" altLang="zh-CN" dirty="0">
                <a:solidFill>
                  <a:srgbClr val="000000"/>
                </a:solidFill>
                <a:latin typeface="方正正大黑简体" pitchFamily="2" charset="-122"/>
                <a:ea typeface="微软雅黑" pitchFamily="34" charset="-122"/>
                <a:cs typeface="黑体" panose="02010609060101010101" charset="-122"/>
              </a:rPr>
              <a:t>CLICK HERE TO ADD A TITLE</a:t>
            </a:r>
            <a:endParaRPr lang="zh-CN" altLang="en-US" dirty="0">
              <a:solidFill>
                <a:srgbClr val="000000"/>
              </a:solidFill>
              <a:latin typeface="方正正大黑简体" pitchFamily="2" charset="-122"/>
              <a:ea typeface="微软雅黑" pitchFamily="34" charset="-122"/>
              <a:cs typeface="黑体" panose="02010609060101010101" charset="-122"/>
            </a:endParaRPr>
          </a:p>
        </p:txBody>
      </p:sp>
      <p:grpSp>
        <p:nvGrpSpPr>
          <p:cNvPr id="39" name="组合 38"/>
          <p:cNvGrpSpPr/>
          <p:nvPr/>
        </p:nvGrpSpPr>
        <p:grpSpPr>
          <a:xfrm>
            <a:off x="743603" y="4323566"/>
            <a:ext cx="3091451" cy="789138"/>
            <a:chOff x="578676" y="2104372"/>
            <a:chExt cx="3091451" cy="789138"/>
          </a:xfrm>
        </p:grpSpPr>
        <p:sp>
          <p:nvSpPr>
            <p:cNvPr id="41" name="椭圆 40"/>
            <p:cNvSpPr/>
            <p:nvPr/>
          </p:nvSpPr>
          <p:spPr>
            <a:xfrm>
              <a:off x="2880989" y="2104372"/>
              <a:ext cx="789138" cy="789138"/>
            </a:xfrm>
            <a:prstGeom prst="ellipse">
              <a:avLst/>
            </a:prstGeom>
            <a:solidFill>
              <a:srgbClr val="000000"/>
            </a:solidFill>
            <a:ln>
              <a:solidFill>
                <a:schemeClr val="bg1"/>
              </a:solidFill>
              <a:prstDash val="solid"/>
            </a:ln>
            <a:effectLst>
              <a:outerShdw blurRad="2032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itchFamily="34" charset="0"/>
                <a:ea typeface="微软雅黑" pitchFamily="34" charset="-122"/>
                <a:cs typeface="黑体" panose="02010609060101010101" charset="-122"/>
              </a:endParaRPr>
            </a:p>
          </p:txBody>
        </p:sp>
        <p:sp>
          <p:nvSpPr>
            <p:cNvPr id="42" name="文本框 41"/>
            <p:cNvSpPr txBox="1"/>
            <p:nvPr/>
          </p:nvSpPr>
          <p:spPr>
            <a:xfrm>
              <a:off x="2907293" y="2254149"/>
              <a:ext cx="725256" cy="523220"/>
            </a:xfrm>
            <a:prstGeom prst="rect">
              <a:avLst/>
            </a:prstGeom>
            <a:noFill/>
          </p:spPr>
          <p:txBody>
            <a:bodyPr wrap="square">
              <a:spAutoFit/>
            </a:bodyPr>
            <a:lstStyle/>
            <a:p>
              <a:pPr algn="ctr"/>
              <a:r>
                <a:rPr lang="en-US" altLang="zh-CN" sz="2800" dirty="0">
                  <a:solidFill>
                    <a:schemeClr val="bg1"/>
                  </a:solidFill>
                  <a:latin typeface="方正正大黑简体" pitchFamily="2" charset="-122"/>
                  <a:ea typeface="微软雅黑" pitchFamily="34" charset="-122"/>
                  <a:cs typeface="黑体" panose="02010609060101010101" charset="-122"/>
                </a:rPr>
                <a:t>05</a:t>
              </a:r>
              <a:endParaRPr lang="zh-CN" altLang="en-US" sz="2800" dirty="0">
                <a:solidFill>
                  <a:schemeClr val="bg1"/>
                </a:solidFill>
                <a:latin typeface="方正正大黑简体" pitchFamily="2" charset="-122"/>
                <a:ea typeface="微软雅黑" pitchFamily="34" charset="-122"/>
                <a:cs typeface="黑体" panose="02010609060101010101" charset="-122"/>
              </a:endParaRPr>
            </a:p>
          </p:txBody>
        </p:sp>
        <p:sp>
          <p:nvSpPr>
            <p:cNvPr id="43" name="文本框 42"/>
            <p:cNvSpPr txBox="1"/>
            <p:nvPr/>
          </p:nvSpPr>
          <p:spPr>
            <a:xfrm>
              <a:off x="578676" y="2157516"/>
              <a:ext cx="2377467" cy="707886"/>
            </a:xfrm>
            <a:prstGeom prst="rect">
              <a:avLst/>
            </a:prstGeom>
            <a:noFill/>
          </p:spPr>
          <p:txBody>
            <a:bodyPr wrap="square" rtlCol="0">
              <a:spAutoFit/>
            </a:bodyPr>
            <a:lstStyle>
              <a:defPPr>
                <a:defRPr lang="zh-CN"/>
              </a:defPPr>
              <a:lvl1pPr>
                <a:defRPr>
                  <a:ln>
                    <a:noFill/>
                  </a:ln>
                  <a:gradFill>
                    <a:gsLst>
                      <a:gs pos="0">
                        <a:srgbClr val="CCA86F"/>
                      </a:gs>
                      <a:gs pos="97345">
                        <a:srgbClr val="CCA86F"/>
                      </a:gs>
                      <a:gs pos="50000">
                        <a:srgbClr val="F2E9D7"/>
                      </a:gs>
                    </a:gsLst>
                    <a:lin ang="0" scaled="1"/>
                  </a:gradFill>
                  <a:latin typeface="+mj-ea"/>
                  <a:ea typeface="+mj-ea"/>
                </a:defRPr>
              </a:lvl1pPr>
            </a:lstStyle>
            <a:p>
              <a:r>
                <a:rPr lang="en-US" altLang="zh-CN" sz="2000" dirty="0">
                  <a:solidFill>
                    <a:schemeClr val="bg1"/>
                  </a:solidFill>
                  <a:effectLst/>
                  <a:latin typeface="方正正大黑简体" pitchFamily="2" charset="-122"/>
                  <a:ea typeface="方正正大黑简体" pitchFamily="2" charset="-122"/>
                  <a:cs typeface="黑体" panose="02010609060101010101" charset="-122"/>
                </a:rPr>
                <a:t>Storage Limitations</a:t>
              </a:r>
              <a:endParaRPr lang="zh-CN" altLang="en-US" sz="2000" dirty="0">
                <a:solidFill>
                  <a:schemeClr val="bg1"/>
                </a:solidFill>
                <a:effectLst/>
                <a:latin typeface="方正正大黑简体" pitchFamily="2" charset="-122"/>
                <a:ea typeface="方正正大黑简体" pitchFamily="2" charset="-122"/>
                <a:cs typeface="黑体" panose="02010609060101010101" charset="-122"/>
              </a:endParaRPr>
            </a:p>
          </p:txBody>
        </p:sp>
      </p:grpSp>
      <p:grpSp>
        <p:nvGrpSpPr>
          <p:cNvPr id="45" name="组合 44"/>
          <p:cNvGrpSpPr/>
          <p:nvPr/>
        </p:nvGrpSpPr>
        <p:grpSpPr>
          <a:xfrm flipH="1">
            <a:off x="8850273" y="2614454"/>
            <a:ext cx="3195955" cy="789138"/>
            <a:chOff x="474172" y="2104372"/>
            <a:chExt cx="3195955" cy="789138"/>
          </a:xfrm>
        </p:grpSpPr>
        <p:sp>
          <p:nvSpPr>
            <p:cNvPr id="47" name="椭圆 46"/>
            <p:cNvSpPr/>
            <p:nvPr/>
          </p:nvSpPr>
          <p:spPr>
            <a:xfrm>
              <a:off x="2880989" y="2104372"/>
              <a:ext cx="789138" cy="789138"/>
            </a:xfrm>
            <a:prstGeom prst="ellipse">
              <a:avLst/>
            </a:prstGeom>
            <a:solidFill>
              <a:srgbClr val="000000"/>
            </a:solidFill>
            <a:ln>
              <a:solidFill>
                <a:schemeClr val="bg1"/>
              </a:solidFill>
              <a:prstDash val="solid"/>
            </a:ln>
            <a:effectLst>
              <a:outerShdw blurRad="2032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itchFamily="34" charset="0"/>
                <a:ea typeface="微软雅黑" pitchFamily="34" charset="-122"/>
                <a:cs typeface="黑体" panose="02010609060101010101" charset="-122"/>
              </a:endParaRPr>
            </a:p>
          </p:txBody>
        </p:sp>
        <p:sp>
          <p:nvSpPr>
            <p:cNvPr id="48" name="文本框 47"/>
            <p:cNvSpPr txBox="1"/>
            <p:nvPr/>
          </p:nvSpPr>
          <p:spPr>
            <a:xfrm>
              <a:off x="2907293" y="2254149"/>
              <a:ext cx="725256" cy="523220"/>
            </a:xfrm>
            <a:prstGeom prst="rect">
              <a:avLst/>
            </a:prstGeom>
            <a:noFill/>
          </p:spPr>
          <p:txBody>
            <a:bodyPr wrap="square">
              <a:spAutoFit/>
            </a:bodyPr>
            <a:lstStyle/>
            <a:p>
              <a:pPr algn="ctr"/>
              <a:r>
                <a:rPr lang="en-US" altLang="zh-CN" sz="2800" dirty="0">
                  <a:solidFill>
                    <a:schemeClr val="bg1"/>
                  </a:solidFill>
                  <a:latin typeface="方正正大黑简体" pitchFamily="2" charset="-122"/>
                  <a:ea typeface="微软雅黑" pitchFamily="34" charset="-122"/>
                  <a:cs typeface="黑体" panose="02010609060101010101" charset="-122"/>
                </a:rPr>
                <a:t>04</a:t>
              </a:r>
              <a:endParaRPr lang="zh-CN" altLang="en-US" sz="2800" dirty="0">
                <a:solidFill>
                  <a:schemeClr val="bg1"/>
                </a:solidFill>
                <a:latin typeface="方正正大黑简体" pitchFamily="2" charset="-122"/>
                <a:ea typeface="微软雅黑" pitchFamily="34" charset="-122"/>
                <a:cs typeface="黑体" panose="02010609060101010101" charset="-122"/>
              </a:endParaRPr>
            </a:p>
          </p:txBody>
        </p:sp>
        <p:sp>
          <p:nvSpPr>
            <p:cNvPr id="49" name="文本框 48"/>
            <p:cNvSpPr txBox="1"/>
            <p:nvPr/>
          </p:nvSpPr>
          <p:spPr>
            <a:xfrm>
              <a:off x="474172" y="2157516"/>
              <a:ext cx="2377467" cy="707886"/>
            </a:xfrm>
            <a:prstGeom prst="rect">
              <a:avLst/>
            </a:prstGeom>
            <a:noFill/>
          </p:spPr>
          <p:txBody>
            <a:bodyPr wrap="square" rtlCol="0">
              <a:spAutoFit/>
            </a:bodyPr>
            <a:lstStyle>
              <a:defPPr>
                <a:defRPr lang="zh-CN"/>
              </a:defPPr>
              <a:lvl1pPr>
                <a:defRPr>
                  <a:ln>
                    <a:noFill/>
                  </a:ln>
                  <a:gradFill>
                    <a:gsLst>
                      <a:gs pos="0">
                        <a:srgbClr val="CCA86F"/>
                      </a:gs>
                      <a:gs pos="97345">
                        <a:srgbClr val="CCA86F"/>
                      </a:gs>
                      <a:gs pos="50000">
                        <a:srgbClr val="F2E9D7"/>
                      </a:gs>
                    </a:gsLst>
                    <a:lin ang="0" scaled="1"/>
                  </a:gradFill>
                  <a:latin typeface="+mj-ea"/>
                  <a:ea typeface="+mj-ea"/>
                </a:defRPr>
              </a:lvl1pPr>
            </a:lstStyle>
            <a:p>
              <a:r>
                <a:rPr lang="en-US" altLang="zh-CN" sz="2000" dirty="0">
                  <a:solidFill>
                    <a:schemeClr val="bg1"/>
                  </a:solidFill>
                  <a:effectLst/>
                  <a:latin typeface="方正正大黑简体" pitchFamily="2" charset="-122"/>
                  <a:ea typeface="方正正大黑简体" pitchFamily="2" charset="-122"/>
                  <a:cs typeface="黑体" panose="02010609060101010101" charset="-122"/>
                </a:rPr>
                <a:t>High Cost</a:t>
              </a:r>
            </a:p>
            <a:p>
              <a:endParaRPr lang="zh-CN" altLang="en-US" sz="2000" dirty="0">
                <a:solidFill>
                  <a:schemeClr val="bg1"/>
                </a:solidFill>
                <a:effectLst/>
                <a:latin typeface="方正正大黑简体" pitchFamily="2" charset="-122"/>
                <a:ea typeface="方正正大黑简体" pitchFamily="2" charset="-122"/>
                <a:cs typeface="黑体" panose="02010609060101010101" charset="-122"/>
              </a:endParaRPr>
            </a:p>
          </p:txBody>
        </p:sp>
      </p:grpSp>
      <p:pic>
        <p:nvPicPr>
          <p:cNvPr id="22" name="Picture 21">
            <a:extLst>
              <a:ext uri="{FF2B5EF4-FFF2-40B4-BE49-F238E27FC236}">
                <a16:creationId xmlns:a16="http://schemas.microsoft.com/office/drawing/2014/main" id="{3F3429DE-D546-F5E0-C979-7F03DC032E10}"/>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3841276" y="1147193"/>
            <a:ext cx="5000515" cy="5000515"/>
          </a:xfrm>
          <a:prstGeom prst="rect">
            <a:avLst/>
          </a:prstGeom>
        </p:spPr>
      </p:pic>
      <p:grpSp>
        <p:nvGrpSpPr>
          <p:cNvPr id="51" name="组合 50"/>
          <p:cNvGrpSpPr/>
          <p:nvPr/>
        </p:nvGrpSpPr>
        <p:grpSpPr>
          <a:xfrm flipH="1">
            <a:off x="8744955" y="4322890"/>
            <a:ext cx="3195955" cy="789138"/>
            <a:chOff x="474172" y="2104372"/>
            <a:chExt cx="3195955" cy="789138"/>
          </a:xfrm>
        </p:grpSpPr>
        <p:sp>
          <p:nvSpPr>
            <p:cNvPr id="53" name="椭圆 52"/>
            <p:cNvSpPr/>
            <p:nvPr/>
          </p:nvSpPr>
          <p:spPr>
            <a:xfrm>
              <a:off x="2880989" y="2104372"/>
              <a:ext cx="789138" cy="789138"/>
            </a:xfrm>
            <a:prstGeom prst="ellipse">
              <a:avLst/>
            </a:prstGeom>
            <a:solidFill>
              <a:srgbClr val="000000"/>
            </a:solidFill>
            <a:ln>
              <a:solidFill>
                <a:schemeClr val="bg1"/>
              </a:solidFill>
              <a:prstDash val="solid"/>
            </a:ln>
            <a:effectLst>
              <a:outerShdw blurRad="2032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itchFamily="34" charset="0"/>
                <a:ea typeface="微软雅黑" pitchFamily="34" charset="-122"/>
                <a:cs typeface="黑体" panose="02010609060101010101" charset="-122"/>
              </a:endParaRPr>
            </a:p>
          </p:txBody>
        </p:sp>
        <p:sp>
          <p:nvSpPr>
            <p:cNvPr id="54" name="文本框 53"/>
            <p:cNvSpPr txBox="1"/>
            <p:nvPr/>
          </p:nvSpPr>
          <p:spPr>
            <a:xfrm>
              <a:off x="2907293" y="2254149"/>
              <a:ext cx="725256" cy="523220"/>
            </a:xfrm>
            <a:prstGeom prst="rect">
              <a:avLst/>
            </a:prstGeom>
            <a:noFill/>
          </p:spPr>
          <p:txBody>
            <a:bodyPr wrap="square">
              <a:spAutoFit/>
            </a:bodyPr>
            <a:lstStyle/>
            <a:p>
              <a:pPr algn="ctr"/>
              <a:r>
                <a:rPr lang="en-US" altLang="zh-CN" sz="2800" dirty="0">
                  <a:solidFill>
                    <a:schemeClr val="bg1"/>
                  </a:solidFill>
                  <a:latin typeface="方正正大黑简体" pitchFamily="2" charset="-122"/>
                  <a:ea typeface="微软雅黑" pitchFamily="34" charset="-122"/>
                  <a:cs typeface="黑体" panose="02010609060101010101" charset="-122"/>
                </a:rPr>
                <a:t>06</a:t>
              </a:r>
              <a:endParaRPr lang="zh-CN" altLang="en-US" sz="2800" dirty="0">
                <a:solidFill>
                  <a:schemeClr val="bg1"/>
                </a:solidFill>
                <a:latin typeface="方正正大黑简体" pitchFamily="2" charset="-122"/>
                <a:ea typeface="微软雅黑" pitchFamily="34" charset="-122"/>
                <a:cs typeface="黑体" panose="02010609060101010101" charset="-122"/>
              </a:endParaRPr>
            </a:p>
          </p:txBody>
        </p:sp>
        <p:sp>
          <p:nvSpPr>
            <p:cNvPr id="55" name="文本框 54"/>
            <p:cNvSpPr txBox="1"/>
            <p:nvPr/>
          </p:nvSpPr>
          <p:spPr>
            <a:xfrm>
              <a:off x="474172" y="2157516"/>
              <a:ext cx="2377467" cy="707886"/>
            </a:xfrm>
            <a:prstGeom prst="rect">
              <a:avLst/>
            </a:prstGeom>
            <a:noFill/>
          </p:spPr>
          <p:txBody>
            <a:bodyPr wrap="square" rtlCol="0">
              <a:spAutoFit/>
            </a:bodyPr>
            <a:lstStyle>
              <a:defPPr>
                <a:defRPr lang="zh-CN"/>
              </a:defPPr>
              <a:lvl1pPr>
                <a:defRPr>
                  <a:ln>
                    <a:noFill/>
                  </a:ln>
                  <a:gradFill>
                    <a:gsLst>
                      <a:gs pos="0">
                        <a:srgbClr val="CCA86F"/>
                      </a:gs>
                      <a:gs pos="97345">
                        <a:srgbClr val="CCA86F"/>
                      </a:gs>
                      <a:gs pos="50000">
                        <a:srgbClr val="F2E9D7"/>
                      </a:gs>
                    </a:gsLst>
                    <a:lin ang="0" scaled="1"/>
                  </a:gradFill>
                  <a:latin typeface="+mj-ea"/>
                  <a:ea typeface="+mj-ea"/>
                </a:defRPr>
              </a:lvl1pPr>
            </a:lstStyle>
            <a:p>
              <a:r>
                <a:rPr lang="en-US" altLang="zh-CN" sz="2000" dirty="0">
                  <a:solidFill>
                    <a:schemeClr val="bg1"/>
                  </a:solidFill>
                  <a:effectLst/>
                  <a:latin typeface="方正正大黑简体" pitchFamily="2" charset="-122"/>
                  <a:ea typeface="方正正大黑简体" pitchFamily="2" charset="-122"/>
                  <a:cs typeface="黑体" panose="02010609060101010101" charset="-122"/>
                </a:rPr>
                <a:t>Limited Accessibility</a:t>
              </a:r>
              <a:endParaRPr lang="zh-CN" altLang="en-US" sz="2000" dirty="0">
                <a:solidFill>
                  <a:schemeClr val="bg1"/>
                </a:solidFill>
                <a:effectLst/>
                <a:latin typeface="方正正大黑简体" pitchFamily="2" charset="-122"/>
                <a:ea typeface="方正正大黑简体" pitchFamily="2" charset="-122"/>
                <a:cs typeface="黑体" panose="02010609060101010101" charset="-122"/>
              </a:endParaRPr>
            </a:p>
          </p:txBody>
        </p:sp>
      </p:grpSp>
      <p:sp>
        <p:nvSpPr>
          <p:cNvPr id="58" name="圆: 空心 57"/>
          <p:cNvSpPr/>
          <p:nvPr/>
        </p:nvSpPr>
        <p:spPr>
          <a:xfrm>
            <a:off x="11601191" y="5949862"/>
            <a:ext cx="216167" cy="216167"/>
          </a:xfrm>
          <a:prstGeom prst="donut">
            <a:avLst>
              <a:gd name="adj" fmla="val 24312"/>
            </a:avLst>
          </a:prstGeom>
          <a:solidFill>
            <a:schemeClr val="bg1"/>
          </a:solidFill>
          <a:ln>
            <a:noFill/>
            <a:prstDash val="solid"/>
          </a:ln>
          <a:effectLst>
            <a:outerShdw blurRad="368300" sx="102000" sy="102000" algn="ctr" rotWithShape="0">
              <a:schemeClr val="bg1">
                <a:alpha val="2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Arial" pitchFamily="34" charset="0"/>
              <a:ea typeface="微软雅黑" pitchFamily="34" charset="-122"/>
              <a:cs typeface="黑体" panose="02010609060101010101" charset="-122"/>
            </a:endParaRPr>
          </a:p>
        </p:txBody>
      </p:sp>
      <p:sp>
        <p:nvSpPr>
          <p:cNvPr id="59" name="圆: 空心 58"/>
          <p:cNvSpPr/>
          <p:nvPr/>
        </p:nvSpPr>
        <p:spPr>
          <a:xfrm>
            <a:off x="455114" y="5964476"/>
            <a:ext cx="216167" cy="216167"/>
          </a:xfrm>
          <a:prstGeom prst="donut">
            <a:avLst>
              <a:gd name="adj" fmla="val 24312"/>
            </a:avLst>
          </a:prstGeom>
          <a:solidFill>
            <a:schemeClr val="bg1"/>
          </a:solidFill>
          <a:ln>
            <a:noFill/>
            <a:prstDash val="solid"/>
          </a:ln>
          <a:effectLst>
            <a:outerShdw blurRad="368300" sx="102000" sy="102000" algn="ctr" rotWithShape="0">
              <a:schemeClr val="bg1">
                <a:alpha val="2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Arial" pitchFamily="34" charset="0"/>
              <a:ea typeface="微软雅黑" pitchFamily="34" charset="-122"/>
              <a:cs typeface="黑体" panose="02010609060101010101" charset="-122"/>
            </a:endParaRPr>
          </a:p>
        </p:txBody>
      </p:sp>
      <p:sp>
        <p:nvSpPr>
          <p:cNvPr id="36" name="TextBox 4">
            <a:extLst>
              <a:ext uri="{FF2B5EF4-FFF2-40B4-BE49-F238E27FC236}">
                <a16:creationId xmlns:a16="http://schemas.microsoft.com/office/drawing/2014/main" id="{EB684C7E-20A7-9694-F2D4-694B922B40F4}"/>
              </a:ext>
            </a:extLst>
          </p:cNvPr>
          <p:cNvSpPr txBox="1"/>
          <p:nvPr/>
        </p:nvSpPr>
        <p:spPr>
          <a:xfrm>
            <a:off x="0" y="0"/>
            <a:ext cx="45365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p>
        </p:txBody>
      </p:sp>
      <p:grpSp>
        <p:nvGrpSpPr>
          <p:cNvPr id="4" name="组合 23">
            <a:extLst>
              <a:ext uri="{FF2B5EF4-FFF2-40B4-BE49-F238E27FC236}">
                <a16:creationId xmlns:a16="http://schemas.microsoft.com/office/drawing/2014/main" id="{7B72FB0A-6300-16DE-11F4-7D7FB5CE4D35}"/>
              </a:ext>
            </a:extLst>
          </p:cNvPr>
          <p:cNvGrpSpPr/>
          <p:nvPr/>
        </p:nvGrpSpPr>
        <p:grpSpPr>
          <a:xfrm>
            <a:off x="1220507" y="885388"/>
            <a:ext cx="3230363" cy="1015663"/>
            <a:chOff x="439764" y="1970603"/>
            <a:chExt cx="3230363" cy="1015663"/>
          </a:xfrm>
        </p:grpSpPr>
        <p:sp>
          <p:nvSpPr>
            <p:cNvPr id="7" name="椭圆 2">
              <a:extLst>
                <a:ext uri="{FF2B5EF4-FFF2-40B4-BE49-F238E27FC236}">
                  <a16:creationId xmlns:a16="http://schemas.microsoft.com/office/drawing/2014/main" id="{CABC4EBD-F358-7C76-465B-55D95A04E695}"/>
                </a:ext>
              </a:extLst>
            </p:cNvPr>
            <p:cNvSpPr/>
            <p:nvPr/>
          </p:nvSpPr>
          <p:spPr>
            <a:xfrm>
              <a:off x="2880989" y="2104372"/>
              <a:ext cx="789138" cy="789138"/>
            </a:xfrm>
            <a:prstGeom prst="ellipse">
              <a:avLst/>
            </a:prstGeom>
            <a:solidFill>
              <a:srgbClr val="000000"/>
            </a:solidFill>
            <a:ln>
              <a:solidFill>
                <a:schemeClr val="bg1"/>
              </a:solidFill>
              <a:prstDash val="solid"/>
            </a:ln>
            <a:effectLst>
              <a:outerShdw blurRad="2032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itchFamily="34" charset="0"/>
                <a:ea typeface="微软雅黑" pitchFamily="34" charset="-122"/>
                <a:cs typeface="黑体" panose="02010609060101010101" charset="-122"/>
              </a:endParaRPr>
            </a:p>
          </p:txBody>
        </p:sp>
        <p:sp>
          <p:nvSpPr>
            <p:cNvPr id="8" name="文本框 26">
              <a:extLst>
                <a:ext uri="{FF2B5EF4-FFF2-40B4-BE49-F238E27FC236}">
                  <a16:creationId xmlns:a16="http://schemas.microsoft.com/office/drawing/2014/main" id="{2FDE4B40-AAB6-CF6E-DB69-2323B9617D22}"/>
                </a:ext>
              </a:extLst>
            </p:cNvPr>
            <p:cNvSpPr txBox="1"/>
            <p:nvPr/>
          </p:nvSpPr>
          <p:spPr>
            <a:xfrm>
              <a:off x="2907293" y="2254149"/>
              <a:ext cx="725256" cy="523220"/>
            </a:xfrm>
            <a:prstGeom prst="rect">
              <a:avLst/>
            </a:prstGeom>
            <a:noFill/>
          </p:spPr>
          <p:txBody>
            <a:bodyPr wrap="square">
              <a:spAutoFit/>
            </a:bodyPr>
            <a:lstStyle/>
            <a:p>
              <a:pPr algn="ctr"/>
              <a:r>
                <a:rPr lang="en-US" altLang="zh-CN" sz="2800" dirty="0">
                  <a:solidFill>
                    <a:schemeClr val="bg1"/>
                  </a:solidFill>
                  <a:latin typeface="方正正大黑简体" pitchFamily="2" charset="-122"/>
                  <a:ea typeface="微软雅黑" pitchFamily="34" charset="-122"/>
                  <a:cs typeface="黑体" panose="02010609060101010101" charset="-122"/>
                </a:rPr>
                <a:t>01</a:t>
              </a:r>
              <a:endParaRPr lang="zh-CN" altLang="en-US" sz="2800" dirty="0">
                <a:solidFill>
                  <a:schemeClr val="bg1"/>
                </a:solidFill>
                <a:latin typeface="方正正大黑简体" pitchFamily="2" charset="-122"/>
                <a:ea typeface="微软雅黑" pitchFamily="34" charset="-122"/>
                <a:cs typeface="黑体" panose="02010609060101010101" charset="-122"/>
              </a:endParaRPr>
            </a:p>
          </p:txBody>
        </p:sp>
        <p:sp>
          <p:nvSpPr>
            <p:cNvPr id="9" name="文本框 27">
              <a:extLst>
                <a:ext uri="{FF2B5EF4-FFF2-40B4-BE49-F238E27FC236}">
                  <a16:creationId xmlns:a16="http://schemas.microsoft.com/office/drawing/2014/main" id="{87DB1AFB-1132-3D3D-FAE3-919605D8876E}"/>
                </a:ext>
              </a:extLst>
            </p:cNvPr>
            <p:cNvSpPr txBox="1"/>
            <p:nvPr/>
          </p:nvSpPr>
          <p:spPr>
            <a:xfrm>
              <a:off x="439764" y="1970603"/>
              <a:ext cx="2377467" cy="1015663"/>
            </a:xfrm>
            <a:prstGeom prst="rect">
              <a:avLst/>
            </a:prstGeom>
            <a:noFill/>
          </p:spPr>
          <p:txBody>
            <a:bodyPr wrap="square" rtlCol="0">
              <a:spAutoFit/>
            </a:bodyPr>
            <a:lstStyle>
              <a:defPPr>
                <a:defRPr lang="zh-CN"/>
              </a:defPPr>
              <a:lvl1pPr>
                <a:defRPr>
                  <a:ln>
                    <a:noFill/>
                  </a:ln>
                  <a:gradFill>
                    <a:gsLst>
                      <a:gs pos="0">
                        <a:srgbClr val="CCA86F"/>
                      </a:gs>
                      <a:gs pos="97345">
                        <a:srgbClr val="CCA86F"/>
                      </a:gs>
                      <a:gs pos="50000">
                        <a:srgbClr val="F2E9D7"/>
                      </a:gs>
                    </a:gsLst>
                    <a:lin ang="0" scaled="1"/>
                  </a:gradFill>
                  <a:latin typeface="+mj-ea"/>
                  <a:ea typeface="+mj-ea"/>
                </a:defRPr>
              </a:lvl1pPr>
            </a:lstStyle>
            <a:p>
              <a:r>
                <a:rPr lang="en-US" altLang="zh-CN" sz="2000" dirty="0">
                  <a:solidFill>
                    <a:schemeClr val="bg1"/>
                  </a:solidFill>
                  <a:effectLst/>
                  <a:latin typeface="方正正大黑简体" pitchFamily="2" charset="-122"/>
                  <a:ea typeface="方正正大黑简体" pitchFamily="2" charset="-122"/>
                  <a:cs typeface="黑体" panose="02010609060101010101" charset="-122"/>
                </a:rPr>
                <a:t>Lack of Physical Relay Integration</a:t>
              </a:r>
              <a:endParaRPr lang="zh-CN" altLang="en-US" sz="2000" dirty="0">
                <a:solidFill>
                  <a:schemeClr val="bg1"/>
                </a:solidFill>
                <a:effectLst/>
                <a:latin typeface="方正正大黑简体" pitchFamily="2" charset="-122"/>
                <a:ea typeface="方正正大黑简体" pitchFamily="2" charset="-122"/>
                <a:cs typeface="黑体" panose="02010609060101010101" charset="-122"/>
              </a:endParaRPr>
            </a:p>
            <a:p>
              <a:endParaRPr lang="en-US" altLang="zh-CN" sz="2000" dirty="0">
                <a:solidFill>
                  <a:schemeClr val="bg1"/>
                </a:solidFill>
                <a:effectLst/>
                <a:latin typeface="方正正大黑简体" pitchFamily="2" charset="-122"/>
                <a:ea typeface="方正正大黑简体" pitchFamily="2" charset="-122"/>
                <a:cs typeface="黑体" panose="02010609060101010101" charset="-122"/>
              </a:endParaRPr>
            </a:p>
          </p:txBody>
        </p:sp>
      </p:grpSp>
      <p:grpSp>
        <p:nvGrpSpPr>
          <p:cNvPr id="11" name="组合 44">
            <a:extLst>
              <a:ext uri="{FF2B5EF4-FFF2-40B4-BE49-F238E27FC236}">
                <a16:creationId xmlns:a16="http://schemas.microsoft.com/office/drawing/2014/main" id="{E79FE5FD-6A74-F399-070D-211767E83D28}"/>
              </a:ext>
            </a:extLst>
          </p:cNvPr>
          <p:cNvGrpSpPr/>
          <p:nvPr/>
        </p:nvGrpSpPr>
        <p:grpSpPr>
          <a:xfrm flipH="1">
            <a:off x="8026404" y="926203"/>
            <a:ext cx="3339116" cy="922897"/>
            <a:chOff x="409877" y="2031983"/>
            <a:chExt cx="3339116" cy="922897"/>
          </a:xfrm>
        </p:grpSpPr>
        <p:sp>
          <p:nvSpPr>
            <p:cNvPr id="13" name="椭圆 46">
              <a:extLst>
                <a:ext uri="{FF2B5EF4-FFF2-40B4-BE49-F238E27FC236}">
                  <a16:creationId xmlns:a16="http://schemas.microsoft.com/office/drawing/2014/main" id="{5883B718-0025-0F03-53C2-3877698D0CCA}"/>
                </a:ext>
              </a:extLst>
            </p:cNvPr>
            <p:cNvSpPr/>
            <p:nvPr/>
          </p:nvSpPr>
          <p:spPr>
            <a:xfrm>
              <a:off x="2959855" y="2165742"/>
              <a:ext cx="789138" cy="789138"/>
            </a:xfrm>
            <a:prstGeom prst="ellipse">
              <a:avLst/>
            </a:prstGeom>
            <a:solidFill>
              <a:srgbClr val="000000"/>
            </a:solidFill>
            <a:ln>
              <a:solidFill>
                <a:schemeClr val="bg1"/>
              </a:solidFill>
              <a:prstDash val="solid"/>
            </a:ln>
            <a:effectLst>
              <a:outerShdw blurRad="2032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itchFamily="34" charset="0"/>
                <a:ea typeface="微软雅黑" pitchFamily="34" charset="-122"/>
                <a:cs typeface="黑体" panose="02010609060101010101" charset="-122"/>
              </a:endParaRPr>
            </a:p>
          </p:txBody>
        </p:sp>
        <p:sp>
          <p:nvSpPr>
            <p:cNvPr id="14" name="文本框 47">
              <a:extLst>
                <a:ext uri="{FF2B5EF4-FFF2-40B4-BE49-F238E27FC236}">
                  <a16:creationId xmlns:a16="http://schemas.microsoft.com/office/drawing/2014/main" id="{99B850D1-EACF-2C16-362E-6A29CE0C4454}"/>
                </a:ext>
              </a:extLst>
            </p:cNvPr>
            <p:cNvSpPr txBox="1"/>
            <p:nvPr/>
          </p:nvSpPr>
          <p:spPr>
            <a:xfrm>
              <a:off x="2986458" y="2298701"/>
              <a:ext cx="725256" cy="523220"/>
            </a:xfrm>
            <a:prstGeom prst="rect">
              <a:avLst/>
            </a:prstGeom>
            <a:noFill/>
          </p:spPr>
          <p:txBody>
            <a:bodyPr wrap="square">
              <a:spAutoFit/>
            </a:bodyPr>
            <a:lstStyle/>
            <a:p>
              <a:pPr algn="ctr"/>
              <a:r>
                <a:rPr lang="en-US" altLang="zh-CN" sz="2800" dirty="0">
                  <a:solidFill>
                    <a:schemeClr val="bg1"/>
                  </a:solidFill>
                  <a:latin typeface="方正正大黑简体" pitchFamily="2" charset="-122"/>
                  <a:ea typeface="微软雅黑" pitchFamily="34" charset="-122"/>
                  <a:cs typeface="黑体" panose="02010609060101010101" charset="-122"/>
                </a:rPr>
                <a:t>02</a:t>
              </a:r>
              <a:endParaRPr lang="zh-CN" altLang="en-US" sz="2800" dirty="0">
                <a:solidFill>
                  <a:schemeClr val="bg1"/>
                </a:solidFill>
                <a:latin typeface="方正正大黑简体" pitchFamily="2" charset="-122"/>
                <a:ea typeface="微软雅黑" pitchFamily="34" charset="-122"/>
                <a:cs typeface="黑体" panose="02010609060101010101" charset="-122"/>
              </a:endParaRPr>
            </a:p>
          </p:txBody>
        </p:sp>
        <p:sp>
          <p:nvSpPr>
            <p:cNvPr id="15" name="文本框 48">
              <a:extLst>
                <a:ext uri="{FF2B5EF4-FFF2-40B4-BE49-F238E27FC236}">
                  <a16:creationId xmlns:a16="http://schemas.microsoft.com/office/drawing/2014/main" id="{EA4A8EED-9AD7-5DD0-84C7-AE1A38906341}"/>
                </a:ext>
              </a:extLst>
            </p:cNvPr>
            <p:cNvSpPr txBox="1"/>
            <p:nvPr/>
          </p:nvSpPr>
          <p:spPr>
            <a:xfrm>
              <a:off x="409877" y="2031983"/>
              <a:ext cx="2377467" cy="707886"/>
            </a:xfrm>
            <a:prstGeom prst="rect">
              <a:avLst/>
            </a:prstGeom>
            <a:noFill/>
          </p:spPr>
          <p:txBody>
            <a:bodyPr wrap="square" rtlCol="0">
              <a:spAutoFit/>
            </a:bodyPr>
            <a:lstStyle>
              <a:defPPr>
                <a:defRPr lang="zh-CN"/>
              </a:defPPr>
              <a:lvl1pPr>
                <a:defRPr>
                  <a:ln>
                    <a:noFill/>
                  </a:ln>
                  <a:gradFill>
                    <a:gsLst>
                      <a:gs pos="0">
                        <a:srgbClr val="CCA86F"/>
                      </a:gs>
                      <a:gs pos="97345">
                        <a:srgbClr val="CCA86F"/>
                      </a:gs>
                      <a:gs pos="50000">
                        <a:srgbClr val="F2E9D7"/>
                      </a:gs>
                    </a:gsLst>
                    <a:lin ang="0" scaled="1"/>
                  </a:gradFill>
                  <a:latin typeface="+mj-ea"/>
                  <a:ea typeface="+mj-ea"/>
                </a:defRPr>
              </a:lvl1pPr>
            </a:lstStyle>
            <a:p>
              <a:r>
                <a:rPr lang="en-US" altLang="zh-CN" sz="2000" dirty="0">
                  <a:solidFill>
                    <a:schemeClr val="bg1"/>
                  </a:solidFill>
                  <a:effectLst/>
                  <a:latin typeface="方正正大黑简体" pitchFamily="2" charset="-122"/>
                  <a:ea typeface="方正正大黑简体" pitchFamily="2" charset="-122"/>
                  <a:cs typeface="黑体" panose="02010609060101010101" charset="-122"/>
                </a:rPr>
                <a:t>Complex Installation.</a:t>
              </a:r>
            </a:p>
          </p:txBody>
        </p:sp>
      </p:grpSp>
      <p:sp>
        <p:nvSpPr>
          <p:cNvPr id="16" name="文本框 12">
            <a:extLst>
              <a:ext uri="{FF2B5EF4-FFF2-40B4-BE49-F238E27FC236}">
                <a16:creationId xmlns:a16="http://schemas.microsoft.com/office/drawing/2014/main" id="{BBA3C12E-447F-A0F9-B5FD-3B59DFFDCC1D}"/>
              </a:ext>
            </a:extLst>
          </p:cNvPr>
          <p:cNvSpPr txBox="1"/>
          <p:nvPr/>
        </p:nvSpPr>
        <p:spPr>
          <a:xfrm>
            <a:off x="420165" y="319095"/>
            <a:ext cx="3580993" cy="338554"/>
          </a:xfrm>
          <a:prstGeom prst="rect">
            <a:avLst/>
          </a:prstGeom>
          <a:noFill/>
        </p:spPr>
        <p:txBody>
          <a:bodyPr wrap="square">
            <a:spAutoFit/>
          </a:bodyPr>
          <a:lstStyle/>
          <a:p>
            <a:r>
              <a:rPr lang="en-US" altLang="zh-CN" sz="1600" dirty="0">
                <a:solidFill>
                  <a:schemeClr val="bg1"/>
                </a:solidFill>
                <a:latin typeface="Arial" pitchFamily="34" charset="0"/>
                <a:ea typeface="微软雅黑" pitchFamily="34" charset="-122"/>
                <a:cs typeface="黑体" panose="02010609060101010101" charset="-122"/>
              </a:rPr>
              <a:t>Slide 04</a:t>
            </a:r>
          </a:p>
        </p:txBody>
      </p:sp>
      <p:sp>
        <p:nvSpPr>
          <p:cNvPr id="25" name="文本框 24"/>
          <p:cNvSpPr txBox="1"/>
          <p:nvPr/>
        </p:nvSpPr>
        <p:spPr>
          <a:xfrm>
            <a:off x="4405081" y="2487686"/>
            <a:ext cx="3892462" cy="2004010"/>
          </a:xfrm>
          <a:prstGeom prst="rect">
            <a:avLst/>
          </a:prstGeom>
          <a:noFill/>
        </p:spPr>
        <p:txBody>
          <a:bodyPr wrap="square">
            <a:spAutoFit/>
          </a:bodyPr>
          <a:lstStyle/>
          <a:p>
            <a:pPr algn="ctr">
              <a:lnSpc>
                <a:spcPct val="150000"/>
              </a:lnSpc>
            </a:pPr>
            <a:r>
              <a:rPr lang="en-US" altLang="zh-CN" sz="4400" dirty="0">
                <a:solidFill>
                  <a:schemeClr val="bg1"/>
                </a:solidFill>
                <a:latin typeface="方正正大黑简体" pitchFamily="2" charset="-122"/>
                <a:ea typeface="微软雅黑" pitchFamily="34" charset="-122"/>
                <a:cs typeface="黑体" panose="02010609060101010101" charset="-122"/>
              </a:rPr>
              <a:t>Problem Statement</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lumMod val="85000"/>
                <a:lumOff val="15000"/>
              </a:schemeClr>
            </a:gs>
            <a:gs pos="51000">
              <a:schemeClr val="tx1"/>
            </a:gs>
          </a:gsLst>
          <a:lin ang="2700000" scaled="1"/>
          <a:tileRect/>
        </a:gradFill>
        <a:effectLst/>
      </p:bgPr>
    </p:bg>
    <p:spTree>
      <p:nvGrpSpPr>
        <p:cNvPr id="1" name=""/>
        <p:cNvGrpSpPr/>
        <p:nvPr/>
      </p:nvGrpSpPr>
      <p:grpSpPr>
        <a:xfrm>
          <a:off x="0" y="0"/>
          <a:ext cx="0" cy="0"/>
          <a:chOff x="0" y="0"/>
          <a:chExt cx="0" cy="0"/>
        </a:xfrm>
      </p:grpSpPr>
      <p:pic>
        <p:nvPicPr>
          <p:cNvPr id="14" name="图片 13"/>
          <p:cNvPicPr>
            <a:picLocks noChangeAspect="1"/>
          </p:cNvPicPr>
          <p:nvPr/>
        </p:nvPicPr>
        <p:blipFill>
          <a:blip r:embed="rId2"/>
          <a:srcRect b="58929"/>
          <a:stretch>
            <a:fillRect/>
          </a:stretch>
        </p:blipFill>
        <p:spPr>
          <a:xfrm>
            <a:off x="2456373" y="3868343"/>
            <a:ext cx="7279255" cy="2989657"/>
          </a:xfrm>
          <a:custGeom>
            <a:avLst/>
            <a:gdLst>
              <a:gd name="connsiteX0" fmla="*/ 0 w 7279255"/>
              <a:gd name="connsiteY0" fmla="*/ 0 h 2989657"/>
              <a:gd name="connsiteX1" fmla="*/ 7279255 w 7279255"/>
              <a:gd name="connsiteY1" fmla="*/ 0 h 2989657"/>
              <a:gd name="connsiteX2" fmla="*/ 7279255 w 7279255"/>
              <a:gd name="connsiteY2" fmla="*/ 2989657 h 2989657"/>
              <a:gd name="connsiteX3" fmla="*/ 0 w 7279255"/>
              <a:gd name="connsiteY3" fmla="*/ 2989657 h 2989657"/>
            </a:gdLst>
            <a:ahLst/>
            <a:cxnLst>
              <a:cxn ang="0">
                <a:pos x="connsiteX0" y="connsiteY0"/>
              </a:cxn>
              <a:cxn ang="0">
                <a:pos x="connsiteX1" y="connsiteY1"/>
              </a:cxn>
              <a:cxn ang="0">
                <a:pos x="connsiteX2" y="connsiteY2"/>
              </a:cxn>
              <a:cxn ang="0">
                <a:pos x="connsiteX3" y="connsiteY3"/>
              </a:cxn>
            </a:cxnLst>
            <a:rect l="l" t="t" r="r" b="b"/>
            <a:pathLst>
              <a:path w="7279255" h="2989657">
                <a:moveTo>
                  <a:pt x="0" y="0"/>
                </a:moveTo>
                <a:lnTo>
                  <a:pt x="7279255" y="0"/>
                </a:lnTo>
                <a:lnTo>
                  <a:pt x="7279255" y="2989657"/>
                </a:lnTo>
                <a:lnTo>
                  <a:pt x="0" y="2989657"/>
                </a:lnTo>
                <a:close/>
              </a:path>
            </a:pathLst>
          </a:custGeom>
        </p:spPr>
      </p:pic>
      <p:sp>
        <p:nvSpPr>
          <p:cNvPr id="2" name="文本框 1"/>
          <p:cNvSpPr txBox="1"/>
          <p:nvPr/>
        </p:nvSpPr>
        <p:spPr>
          <a:xfrm>
            <a:off x="2210579" y="1771411"/>
            <a:ext cx="7770842" cy="699166"/>
          </a:xfrm>
          <a:prstGeom prst="rect">
            <a:avLst/>
          </a:prstGeom>
          <a:noFill/>
        </p:spPr>
        <p:txBody>
          <a:bodyPr wrap="square">
            <a:spAutoFit/>
          </a:bodyPr>
          <a:lstStyle/>
          <a:p>
            <a:pPr>
              <a:lnSpc>
                <a:spcPct val="130000"/>
              </a:lnSpc>
            </a:pPr>
            <a:r>
              <a:rPr lang="en-US" altLang="zh-CN" sz="1600" b="1" dirty="0">
                <a:solidFill>
                  <a:schemeClr val="bg1"/>
                </a:solidFill>
                <a:latin typeface="Arial" pitchFamily="34" charset="0"/>
                <a:ea typeface="微软雅黑" pitchFamily="34" charset="-122"/>
                <a:cs typeface="黑体" panose="02010609060101010101" charset="-122"/>
              </a:rPr>
              <a:t>Aim </a:t>
            </a:r>
            <a:r>
              <a:rPr lang="en-US" altLang="zh-CN" sz="1600" dirty="0">
                <a:solidFill>
                  <a:schemeClr val="bg1"/>
                </a:solidFill>
                <a:latin typeface="Arial" pitchFamily="34" charset="0"/>
                <a:ea typeface="微软雅黑" pitchFamily="34" charset="-122"/>
                <a:cs typeface="黑体" panose="02010609060101010101" charset="-122"/>
              </a:rPr>
              <a:t>:        Develop a unique ESP32-CAM WIFI IP camera surveillance system with 	AI-powered object detection using YOLOv8.</a:t>
            </a:r>
          </a:p>
        </p:txBody>
      </p:sp>
      <p:sp>
        <p:nvSpPr>
          <p:cNvPr id="3" name="文本框 2"/>
          <p:cNvSpPr txBox="1"/>
          <p:nvPr/>
        </p:nvSpPr>
        <p:spPr>
          <a:xfrm>
            <a:off x="309405" y="5071134"/>
            <a:ext cx="2146967" cy="923330"/>
          </a:xfrm>
          <a:prstGeom prst="rect">
            <a:avLst/>
          </a:prstGeom>
          <a:noFill/>
        </p:spPr>
        <p:txBody>
          <a:bodyPr wrap="square">
            <a:spAutoFit/>
          </a:bodyPr>
          <a:lstStyle/>
          <a:p>
            <a:pPr algn="r"/>
            <a:r>
              <a:rPr lang="en-US" altLang="zh-CN" dirty="0">
                <a:solidFill>
                  <a:schemeClr val="bg1"/>
                </a:solidFill>
                <a:effectLst/>
                <a:latin typeface="方正正大黑简体" pitchFamily="2" charset="-122"/>
                <a:ea typeface="方正正大黑简体" pitchFamily="2" charset="-122"/>
                <a:cs typeface="黑体" panose="02010609060101010101" charset="-122"/>
              </a:rPr>
              <a:t>Developing the ESP32-CAM WIFI IP Camera </a:t>
            </a:r>
          </a:p>
        </p:txBody>
      </p:sp>
      <p:sp>
        <p:nvSpPr>
          <p:cNvPr id="6" name="文本框 5"/>
          <p:cNvSpPr txBox="1"/>
          <p:nvPr/>
        </p:nvSpPr>
        <p:spPr>
          <a:xfrm>
            <a:off x="1258569" y="3986688"/>
            <a:ext cx="2146967" cy="923330"/>
          </a:xfrm>
          <a:prstGeom prst="rect">
            <a:avLst/>
          </a:prstGeom>
          <a:noFill/>
        </p:spPr>
        <p:txBody>
          <a:bodyPr wrap="square">
            <a:spAutoFit/>
          </a:bodyPr>
          <a:lstStyle/>
          <a:p>
            <a:pPr algn="r"/>
            <a:r>
              <a:rPr lang="en-US" altLang="zh-CN" dirty="0">
                <a:solidFill>
                  <a:schemeClr val="bg1"/>
                </a:solidFill>
                <a:effectLst/>
                <a:latin typeface="方正正大黑简体" pitchFamily="2" charset="-122"/>
                <a:ea typeface="方正正大黑简体" pitchFamily="2" charset="-122"/>
                <a:cs typeface="黑体" panose="02010609060101010101" charset="-122"/>
              </a:rPr>
              <a:t>Integrate AI-Powered Object Detection</a:t>
            </a:r>
            <a:endParaRPr lang="zh-CN" altLang="en-US" dirty="0">
              <a:solidFill>
                <a:schemeClr val="bg1"/>
              </a:solidFill>
              <a:effectLst/>
              <a:latin typeface="方正正大黑简体" pitchFamily="2" charset="-122"/>
              <a:ea typeface="方正正大黑简体" pitchFamily="2" charset="-122"/>
              <a:cs typeface="黑体" panose="02010609060101010101" charset="-122"/>
            </a:endParaRPr>
          </a:p>
        </p:txBody>
      </p:sp>
      <p:sp>
        <p:nvSpPr>
          <p:cNvPr id="11" name="文本框 10"/>
          <p:cNvSpPr txBox="1"/>
          <p:nvPr/>
        </p:nvSpPr>
        <p:spPr>
          <a:xfrm>
            <a:off x="3482011" y="3092249"/>
            <a:ext cx="2436443" cy="646331"/>
          </a:xfrm>
          <a:prstGeom prst="rect">
            <a:avLst/>
          </a:prstGeom>
          <a:noFill/>
        </p:spPr>
        <p:txBody>
          <a:bodyPr wrap="square">
            <a:spAutoFit/>
          </a:bodyPr>
          <a:lstStyle/>
          <a:p>
            <a:r>
              <a:rPr lang="en-US" altLang="zh-CN" dirty="0">
                <a:solidFill>
                  <a:schemeClr val="bg1"/>
                </a:solidFill>
                <a:effectLst/>
                <a:latin typeface="方正正大黑简体" pitchFamily="2" charset="-122"/>
                <a:ea typeface="方正正大黑简体" pitchFamily="2" charset="-122"/>
                <a:cs typeface="黑体" panose="02010609060101010101" charset="-122"/>
              </a:rPr>
              <a:t>Enable Cloud-Based Live Streaming</a:t>
            </a:r>
          </a:p>
        </p:txBody>
      </p:sp>
      <p:sp>
        <p:nvSpPr>
          <p:cNvPr id="15" name="文本框 14"/>
          <p:cNvSpPr txBox="1"/>
          <p:nvPr/>
        </p:nvSpPr>
        <p:spPr>
          <a:xfrm>
            <a:off x="6273548" y="2980098"/>
            <a:ext cx="2927811" cy="646331"/>
          </a:xfrm>
          <a:prstGeom prst="rect">
            <a:avLst/>
          </a:prstGeom>
          <a:noFill/>
        </p:spPr>
        <p:txBody>
          <a:bodyPr wrap="square">
            <a:spAutoFit/>
          </a:bodyPr>
          <a:lstStyle/>
          <a:p>
            <a:r>
              <a:rPr lang="en-US" altLang="zh-CN" dirty="0">
                <a:solidFill>
                  <a:schemeClr val="bg1"/>
                </a:solidFill>
                <a:effectLst/>
                <a:latin typeface="方正正大黑简体" pitchFamily="2" charset="-122"/>
                <a:ea typeface="方正正大黑简体" pitchFamily="2" charset="-122"/>
                <a:cs typeface="黑体" panose="02010609060101010101" charset="-122"/>
              </a:rPr>
              <a:t>Implement Video Recording Functionality</a:t>
            </a:r>
          </a:p>
        </p:txBody>
      </p:sp>
      <p:grpSp>
        <p:nvGrpSpPr>
          <p:cNvPr id="24" name="组合 23"/>
          <p:cNvGrpSpPr/>
          <p:nvPr/>
        </p:nvGrpSpPr>
        <p:grpSpPr>
          <a:xfrm>
            <a:off x="518564" y="424565"/>
            <a:ext cx="12317507" cy="843355"/>
            <a:chOff x="562107" y="410623"/>
            <a:chExt cx="12317507" cy="843355"/>
          </a:xfrm>
        </p:grpSpPr>
        <p:grpSp>
          <p:nvGrpSpPr>
            <p:cNvPr id="25" name="组合 24"/>
            <p:cNvGrpSpPr/>
            <p:nvPr/>
          </p:nvGrpSpPr>
          <p:grpSpPr>
            <a:xfrm>
              <a:off x="562107" y="458085"/>
              <a:ext cx="6361682" cy="795893"/>
              <a:chOff x="10056941" y="2653376"/>
              <a:chExt cx="9072508" cy="795893"/>
            </a:xfrm>
          </p:grpSpPr>
          <p:sp>
            <p:nvSpPr>
              <p:cNvPr id="28" name="文本框 27"/>
              <p:cNvSpPr txBox="1"/>
              <p:nvPr/>
            </p:nvSpPr>
            <p:spPr>
              <a:xfrm>
                <a:off x="10056942" y="2653376"/>
                <a:ext cx="9072507" cy="646331"/>
              </a:xfrm>
              <a:prstGeom prst="rect">
                <a:avLst/>
              </a:prstGeom>
              <a:noFill/>
            </p:spPr>
            <p:txBody>
              <a:bodyPr wrap="square" rtlCol="0">
                <a:spAutoFit/>
              </a:bodyPr>
              <a:lstStyle/>
              <a:p>
                <a:r>
                  <a:rPr lang="en-US" altLang="zh-CN" sz="3600" dirty="0">
                    <a:solidFill>
                      <a:schemeClr val="bg1"/>
                    </a:solidFill>
                    <a:latin typeface="方正正大黑简体" pitchFamily="2" charset="-122"/>
                    <a:ea typeface="方正正大黑简体" pitchFamily="2" charset="-122"/>
                    <a:cs typeface="黑体" panose="02010609060101010101" charset="-122"/>
                  </a:rPr>
                  <a:t>Aim and Objectives</a:t>
                </a:r>
              </a:p>
            </p:txBody>
          </p:sp>
          <p:sp>
            <p:nvSpPr>
              <p:cNvPr id="29" name="文本框 28"/>
              <p:cNvSpPr txBox="1"/>
              <p:nvPr/>
            </p:nvSpPr>
            <p:spPr>
              <a:xfrm>
                <a:off x="10056941" y="2802938"/>
                <a:ext cx="7642422" cy="646331"/>
              </a:xfrm>
              <a:prstGeom prst="rect">
                <a:avLst/>
              </a:prstGeom>
              <a:noFill/>
            </p:spPr>
            <p:txBody>
              <a:bodyPr wrap="square" rtlCol="0">
                <a:spAutoFit/>
              </a:bodyPr>
              <a:lstStyle/>
              <a:p>
                <a:r>
                  <a:rPr lang="en-US" altLang="zh-CN" sz="3600" dirty="0">
                    <a:ln>
                      <a:gradFill flip="none" rotWithShape="1">
                        <a:gsLst>
                          <a:gs pos="0">
                            <a:schemeClr val="bg1">
                              <a:alpha val="39000"/>
                            </a:schemeClr>
                          </a:gs>
                          <a:gs pos="100000">
                            <a:schemeClr val="bg1">
                              <a:alpha val="0"/>
                            </a:schemeClr>
                          </a:gs>
                        </a:gsLst>
                        <a:lin ang="16200000" scaled="1"/>
                        <a:tileRect/>
                      </a:gradFill>
                    </a:ln>
                    <a:noFill/>
                    <a:latin typeface="方正正大黑简体" pitchFamily="2" charset="-122"/>
                    <a:ea typeface="方正正大黑简体" pitchFamily="2" charset="-122"/>
                    <a:cs typeface="黑体" panose="02010609060101010101" charset="-122"/>
                  </a:rPr>
                  <a:t>Aim and Objectives</a:t>
                </a:r>
              </a:p>
            </p:txBody>
          </p:sp>
        </p:grpSp>
        <p:sp>
          <p:nvSpPr>
            <p:cNvPr id="26" name="文本框 25"/>
            <p:cNvSpPr txBox="1"/>
            <p:nvPr/>
          </p:nvSpPr>
          <p:spPr>
            <a:xfrm>
              <a:off x="9298621" y="410623"/>
              <a:ext cx="3580993" cy="338554"/>
            </a:xfrm>
            <a:prstGeom prst="rect">
              <a:avLst/>
            </a:prstGeom>
            <a:noFill/>
          </p:spPr>
          <p:txBody>
            <a:bodyPr wrap="square">
              <a:spAutoFit/>
            </a:bodyPr>
            <a:lstStyle/>
            <a:p>
              <a:r>
                <a:rPr lang="en-US" altLang="zh-CN" sz="1600" dirty="0">
                  <a:solidFill>
                    <a:schemeClr val="bg1"/>
                  </a:solidFill>
                  <a:latin typeface="Arial" pitchFamily="34" charset="0"/>
                  <a:ea typeface="微软雅黑" pitchFamily="34" charset="-122"/>
                  <a:cs typeface="黑体" panose="02010609060101010101" charset="-122"/>
                </a:rPr>
                <a:t>Slide 05</a:t>
              </a:r>
            </a:p>
          </p:txBody>
        </p:sp>
      </p:grpSp>
      <p:sp>
        <p:nvSpPr>
          <p:cNvPr id="30" name="圆: 空心 29"/>
          <p:cNvSpPr/>
          <p:nvPr/>
        </p:nvSpPr>
        <p:spPr>
          <a:xfrm>
            <a:off x="10117799" y="1478569"/>
            <a:ext cx="474001" cy="474001"/>
          </a:xfrm>
          <a:prstGeom prst="donut">
            <a:avLst>
              <a:gd name="adj" fmla="val 17801"/>
            </a:avLst>
          </a:prstGeom>
          <a:solidFill>
            <a:schemeClr val="bg1"/>
          </a:solidFill>
          <a:ln>
            <a:noFill/>
            <a:prstDash val="solid"/>
          </a:ln>
          <a:effectLst>
            <a:outerShdw blurRad="368300" sx="102000" sy="102000" algn="ctr" rotWithShape="0">
              <a:schemeClr val="bg1">
                <a:alpha val="2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Arial" pitchFamily="34" charset="0"/>
              <a:ea typeface="微软雅黑" pitchFamily="34" charset="-122"/>
              <a:cs typeface="黑体" panose="02010609060101010101" charset="-122"/>
            </a:endParaRPr>
          </a:p>
        </p:txBody>
      </p:sp>
      <p:sp>
        <p:nvSpPr>
          <p:cNvPr id="33" name="椭圆 32"/>
          <p:cNvSpPr/>
          <p:nvPr/>
        </p:nvSpPr>
        <p:spPr>
          <a:xfrm>
            <a:off x="2702255" y="5535567"/>
            <a:ext cx="434788" cy="434788"/>
          </a:xfrm>
          <a:prstGeom prst="ellipse">
            <a:avLst/>
          </a:prstGeom>
          <a:solidFill>
            <a:srgbClr val="000000"/>
          </a:solidFill>
          <a:ln>
            <a:solidFill>
              <a:schemeClr val="bg1"/>
            </a:solidFill>
            <a:prstDash val="solid"/>
          </a:ln>
          <a:effectLst>
            <a:outerShdw blurRad="2032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itchFamily="34" charset="0"/>
              <a:ea typeface="微软雅黑" pitchFamily="34" charset="-122"/>
              <a:cs typeface="黑体" panose="02010609060101010101" charset="-122"/>
            </a:endParaRPr>
          </a:p>
        </p:txBody>
      </p:sp>
      <p:sp>
        <p:nvSpPr>
          <p:cNvPr id="36" name="椭圆 35"/>
          <p:cNvSpPr/>
          <p:nvPr/>
        </p:nvSpPr>
        <p:spPr>
          <a:xfrm>
            <a:off x="3482011" y="4495684"/>
            <a:ext cx="434788" cy="434788"/>
          </a:xfrm>
          <a:prstGeom prst="ellipse">
            <a:avLst/>
          </a:prstGeom>
          <a:solidFill>
            <a:schemeClr val="tx1"/>
          </a:solidFill>
          <a:ln>
            <a:solidFill>
              <a:schemeClr val="bg1"/>
            </a:solidFill>
            <a:prstDash val="solid"/>
          </a:ln>
          <a:effectLst>
            <a:outerShdw blurRad="2032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itchFamily="34" charset="0"/>
              <a:ea typeface="微软雅黑" pitchFamily="34" charset="-122"/>
              <a:cs typeface="黑体" panose="02010609060101010101" charset="-122"/>
            </a:endParaRPr>
          </a:p>
        </p:txBody>
      </p:sp>
      <p:sp>
        <p:nvSpPr>
          <p:cNvPr id="39" name="椭圆 38"/>
          <p:cNvSpPr/>
          <p:nvPr/>
        </p:nvSpPr>
        <p:spPr>
          <a:xfrm>
            <a:off x="4740367" y="3806398"/>
            <a:ext cx="434788" cy="434788"/>
          </a:xfrm>
          <a:prstGeom prst="ellipse">
            <a:avLst/>
          </a:prstGeom>
          <a:solidFill>
            <a:srgbClr val="000000"/>
          </a:solidFill>
          <a:ln>
            <a:solidFill>
              <a:schemeClr val="bg1"/>
            </a:solidFill>
            <a:prstDash val="solid"/>
          </a:ln>
          <a:effectLst>
            <a:outerShdw blurRad="2032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itchFamily="34" charset="0"/>
              <a:ea typeface="微软雅黑" pitchFamily="34" charset="-122"/>
              <a:cs typeface="黑体" panose="02010609060101010101" charset="-122"/>
            </a:endParaRPr>
          </a:p>
        </p:txBody>
      </p:sp>
      <p:sp>
        <p:nvSpPr>
          <p:cNvPr id="42" name="椭圆 41"/>
          <p:cNvSpPr/>
          <p:nvPr/>
        </p:nvSpPr>
        <p:spPr>
          <a:xfrm>
            <a:off x="6372959" y="3691311"/>
            <a:ext cx="434788" cy="434788"/>
          </a:xfrm>
          <a:prstGeom prst="ellipse">
            <a:avLst/>
          </a:prstGeom>
          <a:solidFill>
            <a:schemeClr val="tx1"/>
          </a:solidFill>
          <a:ln>
            <a:solidFill>
              <a:schemeClr val="bg1"/>
            </a:solidFill>
            <a:prstDash val="solid"/>
          </a:ln>
          <a:effectLst>
            <a:outerShdw blurRad="2032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itchFamily="34" charset="0"/>
              <a:ea typeface="微软雅黑" pitchFamily="34" charset="-122"/>
              <a:cs typeface="黑体" panose="02010609060101010101" charset="-122"/>
            </a:endParaRPr>
          </a:p>
        </p:txBody>
      </p:sp>
      <p:sp>
        <p:nvSpPr>
          <p:cNvPr id="44" name="文本框 43"/>
          <p:cNvSpPr txBox="1"/>
          <p:nvPr/>
        </p:nvSpPr>
        <p:spPr>
          <a:xfrm>
            <a:off x="2716768" y="5596330"/>
            <a:ext cx="434789" cy="307777"/>
          </a:xfrm>
          <a:prstGeom prst="rect">
            <a:avLst/>
          </a:prstGeom>
          <a:noFill/>
        </p:spPr>
        <p:txBody>
          <a:bodyPr wrap="square">
            <a:spAutoFit/>
          </a:bodyPr>
          <a:lstStyle/>
          <a:p>
            <a:pPr algn="ctr"/>
            <a:r>
              <a:rPr lang="en-US" altLang="zh-CN" sz="1400" dirty="0">
                <a:solidFill>
                  <a:schemeClr val="bg1"/>
                </a:solidFill>
                <a:latin typeface="方正正大黑简体" pitchFamily="2" charset="-122"/>
                <a:ea typeface="微软雅黑" pitchFamily="34" charset="-122"/>
                <a:cs typeface="黑体" panose="02010609060101010101" charset="-122"/>
              </a:rPr>
              <a:t>01</a:t>
            </a:r>
            <a:endParaRPr lang="zh-CN" altLang="en-US" sz="1400" dirty="0">
              <a:solidFill>
                <a:schemeClr val="bg1"/>
              </a:solidFill>
              <a:latin typeface="方正正大黑简体" pitchFamily="2" charset="-122"/>
              <a:ea typeface="微软雅黑" pitchFamily="34" charset="-122"/>
              <a:cs typeface="黑体" panose="02010609060101010101" charset="-122"/>
            </a:endParaRPr>
          </a:p>
        </p:txBody>
      </p:sp>
      <p:sp>
        <p:nvSpPr>
          <p:cNvPr id="45" name="文本框 44"/>
          <p:cNvSpPr txBox="1"/>
          <p:nvPr/>
        </p:nvSpPr>
        <p:spPr>
          <a:xfrm>
            <a:off x="3474049" y="4551275"/>
            <a:ext cx="442750" cy="307777"/>
          </a:xfrm>
          <a:prstGeom prst="rect">
            <a:avLst/>
          </a:prstGeom>
          <a:noFill/>
        </p:spPr>
        <p:txBody>
          <a:bodyPr wrap="none">
            <a:spAutoFit/>
          </a:bodyPr>
          <a:lstStyle/>
          <a:p>
            <a:pPr algn="ctr"/>
            <a:r>
              <a:rPr lang="en-US" altLang="zh-CN" sz="1400" dirty="0">
                <a:solidFill>
                  <a:schemeClr val="bg1"/>
                </a:solidFill>
                <a:latin typeface="方正正大黑简体" pitchFamily="2" charset="-122"/>
                <a:ea typeface="微软雅黑" pitchFamily="34" charset="-122"/>
                <a:cs typeface="黑体" panose="02010609060101010101" charset="-122"/>
              </a:rPr>
              <a:t>02</a:t>
            </a:r>
            <a:endParaRPr lang="zh-CN" altLang="en-US" sz="1400" dirty="0">
              <a:solidFill>
                <a:schemeClr val="bg1"/>
              </a:solidFill>
              <a:latin typeface="方正正大黑简体" pitchFamily="2" charset="-122"/>
              <a:ea typeface="微软雅黑" pitchFamily="34" charset="-122"/>
              <a:cs typeface="黑体" panose="02010609060101010101" charset="-122"/>
            </a:endParaRPr>
          </a:p>
        </p:txBody>
      </p:sp>
      <p:sp>
        <p:nvSpPr>
          <p:cNvPr id="46" name="文本框 45"/>
          <p:cNvSpPr txBox="1"/>
          <p:nvPr/>
        </p:nvSpPr>
        <p:spPr>
          <a:xfrm>
            <a:off x="4739798" y="3852441"/>
            <a:ext cx="447559" cy="307777"/>
          </a:xfrm>
          <a:prstGeom prst="rect">
            <a:avLst/>
          </a:prstGeom>
          <a:noFill/>
        </p:spPr>
        <p:txBody>
          <a:bodyPr wrap="none">
            <a:spAutoFit/>
          </a:bodyPr>
          <a:lstStyle/>
          <a:p>
            <a:pPr algn="ctr"/>
            <a:r>
              <a:rPr lang="en-US" altLang="zh-CN" sz="1400" dirty="0">
                <a:solidFill>
                  <a:schemeClr val="bg1"/>
                </a:solidFill>
                <a:latin typeface="方正正大黑简体" pitchFamily="2" charset="-122"/>
                <a:ea typeface="微软雅黑" pitchFamily="34" charset="-122"/>
                <a:cs typeface="黑体" panose="02010609060101010101" charset="-122"/>
              </a:rPr>
              <a:t>03</a:t>
            </a:r>
            <a:endParaRPr lang="zh-CN" altLang="en-US" sz="1400" dirty="0">
              <a:solidFill>
                <a:schemeClr val="bg1"/>
              </a:solidFill>
              <a:latin typeface="方正正大黑简体" pitchFamily="2" charset="-122"/>
              <a:ea typeface="微软雅黑" pitchFamily="34" charset="-122"/>
              <a:cs typeface="黑体" panose="02010609060101010101" charset="-122"/>
            </a:endParaRPr>
          </a:p>
        </p:txBody>
      </p:sp>
      <p:sp>
        <p:nvSpPr>
          <p:cNvPr id="47" name="文本框 46"/>
          <p:cNvSpPr txBox="1"/>
          <p:nvPr/>
        </p:nvSpPr>
        <p:spPr>
          <a:xfrm>
            <a:off x="8778647" y="5164285"/>
            <a:ext cx="449162" cy="307777"/>
          </a:xfrm>
          <a:prstGeom prst="rect">
            <a:avLst/>
          </a:prstGeom>
          <a:noFill/>
        </p:spPr>
        <p:txBody>
          <a:bodyPr wrap="none">
            <a:spAutoFit/>
          </a:bodyPr>
          <a:lstStyle/>
          <a:p>
            <a:pPr algn="ctr"/>
            <a:r>
              <a:rPr lang="en-US" altLang="zh-CN" sz="1400" dirty="0">
                <a:solidFill>
                  <a:schemeClr val="bg1"/>
                </a:solidFill>
                <a:latin typeface="方正正大黑简体" pitchFamily="2" charset="-122"/>
                <a:ea typeface="微软雅黑" pitchFamily="34" charset="-122"/>
                <a:cs typeface="黑体" panose="02010609060101010101" charset="-122"/>
              </a:rPr>
              <a:t>04</a:t>
            </a:r>
            <a:endParaRPr lang="zh-CN" altLang="en-US" sz="1400" dirty="0">
              <a:solidFill>
                <a:schemeClr val="bg1"/>
              </a:solidFill>
              <a:latin typeface="方正正大黑简体" pitchFamily="2" charset="-122"/>
              <a:ea typeface="微软雅黑" pitchFamily="34" charset="-122"/>
              <a:cs typeface="黑体" panose="02010609060101010101" charset="-122"/>
            </a:endParaRPr>
          </a:p>
        </p:txBody>
      </p:sp>
      <p:sp>
        <p:nvSpPr>
          <p:cNvPr id="17" name="椭圆 41">
            <a:extLst>
              <a:ext uri="{FF2B5EF4-FFF2-40B4-BE49-F238E27FC236}">
                <a16:creationId xmlns:a16="http://schemas.microsoft.com/office/drawing/2014/main" id="{487F0416-7C82-1003-D0B6-CBE9886A7625}"/>
              </a:ext>
            </a:extLst>
          </p:cNvPr>
          <p:cNvSpPr/>
          <p:nvPr/>
        </p:nvSpPr>
        <p:spPr>
          <a:xfrm>
            <a:off x="7827640" y="4179411"/>
            <a:ext cx="434788" cy="434788"/>
          </a:xfrm>
          <a:prstGeom prst="ellipse">
            <a:avLst/>
          </a:prstGeom>
          <a:solidFill>
            <a:schemeClr val="tx1"/>
          </a:solidFill>
          <a:ln>
            <a:solidFill>
              <a:schemeClr val="bg1"/>
            </a:solidFill>
            <a:prstDash val="solid"/>
          </a:ln>
          <a:effectLst>
            <a:outerShdw blurRad="2032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itchFamily="34" charset="0"/>
              <a:ea typeface="微软雅黑" pitchFamily="34" charset="-122"/>
              <a:cs typeface="黑体" panose="02010609060101010101" charset="-122"/>
            </a:endParaRPr>
          </a:p>
        </p:txBody>
      </p:sp>
      <p:sp>
        <p:nvSpPr>
          <p:cNvPr id="18" name="椭圆 41">
            <a:extLst>
              <a:ext uri="{FF2B5EF4-FFF2-40B4-BE49-F238E27FC236}">
                <a16:creationId xmlns:a16="http://schemas.microsoft.com/office/drawing/2014/main" id="{5FDFB8FE-8C74-908E-1E1D-5EF841B239B6}"/>
              </a:ext>
            </a:extLst>
          </p:cNvPr>
          <p:cNvSpPr/>
          <p:nvPr/>
        </p:nvSpPr>
        <p:spPr>
          <a:xfrm>
            <a:off x="8700719" y="4996171"/>
            <a:ext cx="434788" cy="434788"/>
          </a:xfrm>
          <a:prstGeom prst="ellipse">
            <a:avLst/>
          </a:prstGeom>
          <a:solidFill>
            <a:schemeClr val="tx1"/>
          </a:solidFill>
          <a:ln>
            <a:solidFill>
              <a:schemeClr val="bg1"/>
            </a:solidFill>
            <a:prstDash val="solid"/>
          </a:ln>
          <a:effectLst>
            <a:outerShdw blurRad="2032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itchFamily="34" charset="0"/>
              <a:ea typeface="微软雅黑" pitchFamily="34" charset="-122"/>
              <a:cs typeface="黑体" panose="02010609060101010101" charset="-122"/>
            </a:endParaRPr>
          </a:p>
        </p:txBody>
      </p:sp>
      <p:sp>
        <p:nvSpPr>
          <p:cNvPr id="21" name="文本框 45">
            <a:extLst>
              <a:ext uri="{FF2B5EF4-FFF2-40B4-BE49-F238E27FC236}">
                <a16:creationId xmlns:a16="http://schemas.microsoft.com/office/drawing/2014/main" id="{183C4FCE-308B-FEA8-9B0A-5539F556593D}"/>
              </a:ext>
            </a:extLst>
          </p:cNvPr>
          <p:cNvSpPr txBox="1"/>
          <p:nvPr/>
        </p:nvSpPr>
        <p:spPr>
          <a:xfrm>
            <a:off x="6385161" y="3754817"/>
            <a:ext cx="396262" cy="307777"/>
          </a:xfrm>
          <a:prstGeom prst="rect">
            <a:avLst/>
          </a:prstGeom>
          <a:noFill/>
        </p:spPr>
        <p:txBody>
          <a:bodyPr wrap="none">
            <a:spAutoFit/>
          </a:bodyPr>
          <a:lstStyle/>
          <a:p>
            <a:pPr algn="ctr"/>
            <a:r>
              <a:rPr lang="en-US" altLang="zh-CN" sz="1400" dirty="0">
                <a:solidFill>
                  <a:schemeClr val="bg1"/>
                </a:solidFill>
                <a:latin typeface="方正正大黑简体" pitchFamily="2" charset="-122"/>
                <a:ea typeface="微软雅黑" pitchFamily="34" charset="-122"/>
                <a:cs typeface="黑体" panose="02010609060101010101" charset="-122"/>
              </a:rPr>
              <a:t>04</a:t>
            </a:r>
            <a:endParaRPr lang="zh-CN" altLang="en-US" sz="1400" dirty="0">
              <a:solidFill>
                <a:schemeClr val="bg1"/>
              </a:solidFill>
              <a:latin typeface="方正正大黑简体" pitchFamily="2" charset="-122"/>
              <a:ea typeface="微软雅黑" pitchFamily="34" charset="-122"/>
              <a:cs typeface="黑体" panose="02010609060101010101" charset="-122"/>
            </a:endParaRPr>
          </a:p>
        </p:txBody>
      </p:sp>
      <p:sp>
        <p:nvSpPr>
          <p:cNvPr id="22" name="文本框 45">
            <a:extLst>
              <a:ext uri="{FF2B5EF4-FFF2-40B4-BE49-F238E27FC236}">
                <a16:creationId xmlns:a16="http://schemas.microsoft.com/office/drawing/2014/main" id="{0E4D832F-EC03-A378-AC77-A86DB4D3E26E}"/>
              </a:ext>
            </a:extLst>
          </p:cNvPr>
          <p:cNvSpPr txBox="1"/>
          <p:nvPr/>
        </p:nvSpPr>
        <p:spPr>
          <a:xfrm>
            <a:off x="7846903" y="4242916"/>
            <a:ext cx="396262" cy="307777"/>
          </a:xfrm>
          <a:prstGeom prst="rect">
            <a:avLst/>
          </a:prstGeom>
          <a:noFill/>
        </p:spPr>
        <p:txBody>
          <a:bodyPr wrap="none">
            <a:spAutoFit/>
          </a:bodyPr>
          <a:lstStyle/>
          <a:p>
            <a:pPr algn="ctr"/>
            <a:r>
              <a:rPr lang="en-US" altLang="zh-CN" sz="1400" dirty="0">
                <a:solidFill>
                  <a:schemeClr val="bg1"/>
                </a:solidFill>
                <a:latin typeface="方正正大黑简体" pitchFamily="2" charset="-122"/>
                <a:ea typeface="微软雅黑" pitchFamily="34" charset="-122"/>
                <a:cs typeface="黑体" panose="02010609060101010101" charset="-122"/>
              </a:rPr>
              <a:t>05</a:t>
            </a:r>
            <a:endParaRPr lang="zh-CN" altLang="en-US" sz="1400" dirty="0">
              <a:solidFill>
                <a:schemeClr val="bg1"/>
              </a:solidFill>
              <a:latin typeface="方正正大黑简体" pitchFamily="2" charset="-122"/>
              <a:ea typeface="微软雅黑" pitchFamily="34" charset="-122"/>
              <a:cs typeface="黑体" panose="02010609060101010101" charset="-122"/>
            </a:endParaRPr>
          </a:p>
        </p:txBody>
      </p:sp>
      <p:sp>
        <p:nvSpPr>
          <p:cNvPr id="23" name="文本框 45">
            <a:extLst>
              <a:ext uri="{FF2B5EF4-FFF2-40B4-BE49-F238E27FC236}">
                <a16:creationId xmlns:a16="http://schemas.microsoft.com/office/drawing/2014/main" id="{DE84131C-E838-BC60-BECF-C1D3843C9DFA}"/>
              </a:ext>
            </a:extLst>
          </p:cNvPr>
          <p:cNvSpPr txBox="1"/>
          <p:nvPr/>
        </p:nvSpPr>
        <p:spPr>
          <a:xfrm>
            <a:off x="8729746" y="5056620"/>
            <a:ext cx="396262" cy="307777"/>
          </a:xfrm>
          <a:prstGeom prst="rect">
            <a:avLst/>
          </a:prstGeom>
          <a:noFill/>
        </p:spPr>
        <p:txBody>
          <a:bodyPr wrap="none">
            <a:spAutoFit/>
          </a:bodyPr>
          <a:lstStyle/>
          <a:p>
            <a:pPr algn="ctr"/>
            <a:r>
              <a:rPr lang="en-US" altLang="zh-CN" sz="1400" dirty="0">
                <a:solidFill>
                  <a:schemeClr val="bg1"/>
                </a:solidFill>
                <a:latin typeface="方正正大黑简体" pitchFamily="2" charset="-122"/>
                <a:ea typeface="微软雅黑" pitchFamily="34" charset="-122"/>
                <a:cs typeface="黑体" panose="02010609060101010101" charset="-122"/>
              </a:rPr>
              <a:t>06</a:t>
            </a:r>
            <a:endParaRPr lang="zh-CN" altLang="en-US" sz="1400" dirty="0">
              <a:solidFill>
                <a:schemeClr val="bg1"/>
              </a:solidFill>
              <a:latin typeface="方正正大黑简体" pitchFamily="2" charset="-122"/>
              <a:ea typeface="微软雅黑" pitchFamily="34" charset="-122"/>
              <a:cs typeface="黑体" panose="02010609060101010101" charset="-122"/>
            </a:endParaRPr>
          </a:p>
        </p:txBody>
      </p:sp>
      <p:sp>
        <p:nvSpPr>
          <p:cNvPr id="31" name="文本框 14">
            <a:extLst>
              <a:ext uri="{FF2B5EF4-FFF2-40B4-BE49-F238E27FC236}">
                <a16:creationId xmlns:a16="http://schemas.microsoft.com/office/drawing/2014/main" id="{A9AEFB2C-6FB3-7329-5611-8B366EDCC5F8}"/>
              </a:ext>
            </a:extLst>
          </p:cNvPr>
          <p:cNvSpPr txBox="1"/>
          <p:nvPr/>
        </p:nvSpPr>
        <p:spPr>
          <a:xfrm>
            <a:off x="8365389" y="3700626"/>
            <a:ext cx="2927811" cy="646331"/>
          </a:xfrm>
          <a:prstGeom prst="rect">
            <a:avLst/>
          </a:prstGeom>
          <a:noFill/>
        </p:spPr>
        <p:txBody>
          <a:bodyPr wrap="square">
            <a:spAutoFit/>
          </a:bodyPr>
          <a:lstStyle/>
          <a:p>
            <a:r>
              <a:rPr lang="en-US" altLang="zh-CN" dirty="0">
                <a:solidFill>
                  <a:schemeClr val="bg1"/>
                </a:solidFill>
                <a:effectLst/>
                <a:latin typeface="方正正大黑简体" pitchFamily="2" charset="-122"/>
                <a:ea typeface="方正正大黑简体" pitchFamily="2" charset="-122"/>
                <a:cs typeface="黑体" panose="02010609060101010101" charset="-122"/>
              </a:rPr>
              <a:t>Implement Remote Physical Relay Control</a:t>
            </a:r>
          </a:p>
        </p:txBody>
      </p:sp>
      <p:sp>
        <p:nvSpPr>
          <p:cNvPr id="32" name="文本框 14">
            <a:extLst>
              <a:ext uri="{FF2B5EF4-FFF2-40B4-BE49-F238E27FC236}">
                <a16:creationId xmlns:a16="http://schemas.microsoft.com/office/drawing/2014/main" id="{95A03742-7F09-5406-FAA4-CD0617FEBB44}"/>
              </a:ext>
            </a:extLst>
          </p:cNvPr>
          <p:cNvSpPr txBox="1"/>
          <p:nvPr/>
        </p:nvSpPr>
        <p:spPr>
          <a:xfrm>
            <a:off x="9224233" y="4702234"/>
            <a:ext cx="2927811" cy="646331"/>
          </a:xfrm>
          <a:prstGeom prst="rect">
            <a:avLst/>
          </a:prstGeom>
          <a:noFill/>
        </p:spPr>
        <p:txBody>
          <a:bodyPr wrap="square">
            <a:spAutoFit/>
          </a:bodyPr>
          <a:lstStyle/>
          <a:p>
            <a:r>
              <a:rPr lang="en-US" altLang="zh-CN" dirty="0">
                <a:solidFill>
                  <a:schemeClr val="bg1"/>
                </a:solidFill>
                <a:effectLst/>
                <a:latin typeface="方正正大黑简体" pitchFamily="2" charset="-122"/>
                <a:ea typeface="方正正大黑简体" pitchFamily="2" charset="-122"/>
                <a:cs typeface="黑体" panose="02010609060101010101" charset="-122"/>
              </a:rPr>
              <a:t>Develop Flutter Mobile Application</a:t>
            </a:r>
          </a:p>
        </p:txBody>
      </p:sp>
      <p:sp>
        <p:nvSpPr>
          <p:cNvPr id="35" name="椭圆 41">
            <a:extLst>
              <a:ext uri="{FF2B5EF4-FFF2-40B4-BE49-F238E27FC236}">
                <a16:creationId xmlns:a16="http://schemas.microsoft.com/office/drawing/2014/main" id="{2BD2D6DF-7784-645D-44A9-F90E98604553}"/>
              </a:ext>
            </a:extLst>
          </p:cNvPr>
          <p:cNvSpPr/>
          <p:nvPr/>
        </p:nvSpPr>
        <p:spPr>
          <a:xfrm>
            <a:off x="9224233" y="5885888"/>
            <a:ext cx="434788" cy="434788"/>
          </a:xfrm>
          <a:prstGeom prst="ellipse">
            <a:avLst/>
          </a:prstGeom>
          <a:solidFill>
            <a:schemeClr val="tx1"/>
          </a:solidFill>
          <a:ln>
            <a:solidFill>
              <a:schemeClr val="bg1"/>
            </a:solidFill>
            <a:prstDash val="solid"/>
          </a:ln>
          <a:effectLst>
            <a:outerShdw blurRad="2032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itchFamily="34" charset="0"/>
              <a:ea typeface="微软雅黑" pitchFamily="34" charset="-122"/>
              <a:cs typeface="黑体" panose="02010609060101010101" charset="-122"/>
            </a:endParaRPr>
          </a:p>
        </p:txBody>
      </p:sp>
      <p:sp>
        <p:nvSpPr>
          <p:cNvPr id="37" name="文本框 14">
            <a:extLst>
              <a:ext uri="{FF2B5EF4-FFF2-40B4-BE49-F238E27FC236}">
                <a16:creationId xmlns:a16="http://schemas.microsoft.com/office/drawing/2014/main" id="{1C12EF67-3676-F9EA-59C0-61F821839933}"/>
              </a:ext>
            </a:extLst>
          </p:cNvPr>
          <p:cNvSpPr txBox="1"/>
          <p:nvPr/>
        </p:nvSpPr>
        <p:spPr>
          <a:xfrm>
            <a:off x="9746513" y="5577006"/>
            <a:ext cx="2242455" cy="923330"/>
          </a:xfrm>
          <a:prstGeom prst="rect">
            <a:avLst/>
          </a:prstGeom>
          <a:noFill/>
        </p:spPr>
        <p:txBody>
          <a:bodyPr wrap="square">
            <a:spAutoFit/>
          </a:bodyPr>
          <a:lstStyle/>
          <a:p>
            <a:r>
              <a:rPr lang="en-US" sz="1800" dirty="0">
                <a:solidFill>
                  <a:schemeClr val="bg1"/>
                </a:solidFill>
                <a:latin typeface="Bahnschrift" panose="020B0502040204020203" pitchFamily="34" charset="0"/>
              </a:rPr>
              <a:t>Enhance Security Alerts and Notifications</a:t>
            </a:r>
            <a:endParaRPr lang="en-US" altLang="zh-CN" dirty="0">
              <a:solidFill>
                <a:schemeClr val="bg1"/>
              </a:solidFill>
              <a:effectLst/>
              <a:latin typeface="方正正大黑简体" pitchFamily="2" charset="-122"/>
              <a:ea typeface="方正正大黑简体" pitchFamily="2" charset="-122"/>
              <a:cs typeface="黑体" panose="02010609060101010101" charset="-122"/>
            </a:endParaRPr>
          </a:p>
        </p:txBody>
      </p:sp>
      <p:sp>
        <p:nvSpPr>
          <p:cNvPr id="38" name="文本框 45">
            <a:extLst>
              <a:ext uri="{FF2B5EF4-FFF2-40B4-BE49-F238E27FC236}">
                <a16:creationId xmlns:a16="http://schemas.microsoft.com/office/drawing/2014/main" id="{AB605CF3-D18E-C084-1043-F5C6AB98C012}"/>
              </a:ext>
            </a:extLst>
          </p:cNvPr>
          <p:cNvSpPr txBox="1"/>
          <p:nvPr/>
        </p:nvSpPr>
        <p:spPr>
          <a:xfrm>
            <a:off x="9277101" y="5941124"/>
            <a:ext cx="396262" cy="307777"/>
          </a:xfrm>
          <a:prstGeom prst="rect">
            <a:avLst/>
          </a:prstGeom>
          <a:noFill/>
        </p:spPr>
        <p:txBody>
          <a:bodyPr wrap="none">
            <a:spAutoFit/>
          </a:bodyPr>
          <a:lstStyle/>
          <a:p>
            <a:pPr algn="ctr"/>
            <a:r>
              <a:rPr lang="en-US" altLang="zh-CN" sz="1400" dirty="0">
                <a:solidFill>
                  <a:schemeClr val="bg1"/>
                </a:solidFill>
                <a:latin typeface="方正正大黑简体" pitchFamily="2" charset="-122"/>
                <a:ea typeface="微软雅黑" pitchFamily="34" charset="-122"/>
                <a:cs typeface="黑体" panose="02010609060101010101" charset="-122"/>
              </a:rPr>
              <a:t>07</a:t>
            </a:r>
            <a:endParaRPr lang="zh-CN" altLang="en-US" sz="1400" dirty="0">
              <a:solidFill>
                <a:schemeClr val="bg1"/>
              </a:solidFill>
              <a:latin typeface="方正正大黑简体" pitchFamily="2" charset="-122"/>
              <a:ea typeface="微软雅黑" pitchFamily="34" charset="-122"/>
              <a:cs typeface="黑体" panose="02010609060101010101" charset="-122"/>
            </a:endParaRPr>
          </a:p>
        </p:txBody>
      </p:sp>
      <p:pic>
        <p:nvPicPr>
          <p:cNvPr id="41" name="Picture 40">
            <a:extLst>
              <a:ext uri="{FF2B5EF4-FFF2-40B4-BE49-F238E27FC236}">
                <a16:creationId xmlns:a16="http://schemas.microsoft.com/office/drawing/2014/main" id="{C44039B7-D7A0-1786-9B04-5F0B8AAB5A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04840" y="3626429"/>
            <a:ext cx="3691311" cy="3691311"/>
          </a:xfrm>
          <a:prstGeom prst="rect">
            <a:avLst/>
          </a:prstGeom>
        </p:spPr>
      </p:pic>
      <p:sp>
        <p:nvSpPr>
          <p:cNvPr id="8" name="TextBox 7">
            <a:extLst>
              <a:ext uri="{FF2B5EF4-FFF2-40B4-BE49-F238E27FC236}">
                <a16:creationId xmlns:a16="http://schemas.microsoft.com/office/drawing/2014/main" id="{189495B4-5F38-9E50-64AD-C5F3524CD0CE}"/>
              </a:ext>
            </a:extLst>
          </p:cNvPr>
          <p:cNvSpPr txBox="1"/>
          <p:nvPr/>
        </p:nvSpPr>
        <p:spPr>
          <a:xfrm>
            <a:off x="708137" y="2933418"/>
            <a:ext cx="6417324" cy="369332"/>
          </a:xfrm>
          <a:prstGeom prst="rect">
            <a:avLst/>
          </a:prstGeom>
          <a:noFill/>
        </p:spPr>
        <p:txBody>
          <a:bodyPr wrap="square">
            <a:spAutoFit/>
          </a:bodyPr>
          <a:lstStyle/>
          <a:p>
            <a:r>
              <a:rPr lang="en-US" altLang="zh-CN" sz="1800" b="1" dirty="0">
                <a:solidFill>
                  <a:schemeClr val="bg1"/>
                </a:solidFill>
                <a:latin typeface="方正正大黑简体" pitchFamily="2" charset="-122"/>
                <a:ea typeface="方正正大黑简体" pitchFamily="2" charset="-122"/>
                <a:cs typeface="黑体" panose="02010609060101010101" charset="-122"/>
              </a:rPr>
              <a:t>Objectives :</a:t>
            </a:r>
            <a:endParaRPr lang="en-US" b="1" dirty="0"/>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45000">
              <a:schemeClr val="tx1"/>
            </a:gs>
            <a:gs pos="0">
              <a:schemeClr val="tx1">
                <a:lumMod val="85000"/>
                <a:lumOff val="15000"/>
              </a:schemeClr>
            </a:gs>
          </a:gsLst>
          <a:lin ang="2700000" scaled="1"/>
        </a:gradFill>
        <a:effectLst/>
      </p:bgPr>
    </p:bg>
    <p:spTree>
      <p:nvGrpSpPr>
        <p:cNvPr id="1" name=""/>
        <p:cNvGrpSpPr/>
        <p:nvPr/>
      </p:nvGrpSpPr>
      <p:grpSpPr>
        <a:xfrm>
          <a:off x="0" y="0"/>
          <a:ext cx="0" cy="0"/>
          <a:chOff x="0" y="0"/>
          <a:chExt cx="0" cy="0"/>
        </a:xfrm>
      </p:grpSpPr>
      <p:grpSp>
        <p:nvGrpSpPr>
          <p:cNvPr id="76" name="组合 75"/>
          <p:cNvGrpSpPr/>
          <p:nvPr/>
        </p:nvGrpSpPr>
        <p:grpSpPr>
          <a:xfrm>
            <a:off x="1029361" y="1035187"/>
            <a:ext cx="10133277" cy="5548427"/>
            <a:chOff x="1019175" y="1712686"/>
            <a:chExt cx="4599399" cy="4984942"/>
          </a:xfrm>
        </p:grpSpPr>
        <p:grpSp>
          <p:nvGrpSpPr>
            <p:cNvPr id="14" name="组合 13"/>
            <p:cNvGrpSpPr/>
            <p:nvPr/>
          </p:nvGrpSpPr>
          <p:grpSpPr>
            <a:xfrm>
              <a:off x="1019175" y="1712686"/>
              <a:ext cx="4572001" cy="1096135"/>
              <a:chOff x="1117029" y="1712686"/>
              <a:chExt cx="4915470" cy="1096135"/>
            </a:xfrm>
          </p:grpSpPr>
          <p:sp>
            <p:nvSpPr>
              <p:cNvPr id="4" name="矩形: 圆角 3"/>
              <p:cNvSpPr/>
              <p:nvPr/>
            </p:nvSpPr>
            <p:spPr>
              <a:xfrm>
                <a:off x="1117029" y="1712686"/>
                <a:ext cx="4915470" cy="885371"/>
              </a:xfrm>
              <a:prstGeom prst="roundRect">
                <a:avLst>
                  <a:gd name="adj" fmla="val 50000"/>
                </a:avLst>
              </a:prstGeom>
              <a:noFill/>
              <a:ln>
                <a:gradFill>
                  <a:gsLst>
                    <a:gs pos="0">
                      <a:schemeClr val="bg1"/>
                    </a:gs>
                    <a:gs pos="100000">
                      <a:schemeClr val="bg1">
                        <a:alpha val="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itchFamily="34" charset="0"/>
                  <a:ea typeface="微软雅黑" pitchFamily="34" charset="-122"/>
                  <a:cs typeface="黑体" panose="02010609060101010101" charset="-122"/>
                </a:endParaRPr>
              </a:p>
            </p:txBody>
          </p:sp>
          <p:grpSp>
            <p:nvGrpSpPr>
              <p:cNvPr id="10" name="组合 9"/>
              <p:cNvGrpSpPr/>
              <p:nvPr/>
            </p:nvGrpSpPr>
            <p:grpSpPr>
              <a:xfrm>
                <a:off x="1414957" y="1924517"/>
                <a:ext cx="4433376" cy="884304"/>
                <a:chOff x="6527999" y="2107788"/>
                <a:chExt cx="4433376" cy="884304"/>
              </a:xfrm>
            </p:grpSpPr>
            <p:sp>
              <p:nvSpPr>
                <p:cNvPr id="11" name="文本框 10"/>
                <p:cNvSpPr txBox="1"/>
                <p:nvPr/>
              </p:nvSpPr>
              <p:spPr>
                <a:xfrm>
                  <a:off x="6549248" y="2107788"/>
                  <a:ext cx="4277116" cy="304171"/>
                </a:xfrm>
                <a:prstGeom prst="rect">
                  <a:avLst/>
                </a:prstGeom>
                <a:noFill/>
              </p:spPr>
              <p:txBody>
                <a:bodyPr wrap="square">
                  <a:spAutoFit/>
                </a:bodyPr>
                <a:lstStyle/>
                <a:p>
                  <a:pPr algn="dist"/>
                  <a:r>
                    <a:rPr lang="en-US" altLang="zh-CN" sz="1600" dirty="0">
                      <a:solidFill>
                        <a:schemeClr val="bg1"/>
                      </a:solidFill>
                      <a:effectLst/>
                      <a:latin typeface="方正正大黑简体" pitchFamily="2" charset="-122"/>
                      <a:ea typeface="方正正大黑简体" pitchFamily="2" charset="-122"/>
                      <a:cs typeface="黑体" panose="02010609060101010101" charset="-122"/>
                    </a:rPr>
                    <a:t>Hawk-Eye : An AI-Powered Threat Detector for Intelligent Surveillance Cameras</a:t>
                  </a:r>
                </a:p>
              </p:txBody>
            </p:sp>
            <p:sp>
              <p:nvSpPr>
                <p:cNvPr id="12" name="文本框 11"/>
                <p:cNvSpPr txBox="1"/>
                <p:nvPr/>
              </p:nvSpPr>
              <p:spPr>
                <a:xfrm>
                  <a:off x="6527999" y="2500175"/>
                  <a:ext cx="4433376" cy="491917"/>
                </a:xfrm>
                <a:prstGeom prst="rect">
                  <a:avLst/>
                </a:prstGeom>
                <a:noFill/>
              </p:spPr>
              <p:txBody>
                <a:bodyPr vert="horz" wrap="square" rtlCol="0">
                  <a:spAutoFit/>
                </a:bodyPr>
                <a:lstStyle/>
                <a:p>
                  <a:pPr algn="ctr">
                    <a:lnSpc>
                      <a:spcPct val="130000"/>
                    </a:lnSpc>
                    <a:spcBef>
                      <a:spcPts val="1200"/>
                    </a:spcBef>
                  </a:pPr>
                  <a:r>
                    <a:rPr lang="en-US" altLang="zh-CN" sz="1200" dirty="0">
                      <a:solidFill>
                        <a:schemeClr val="accent4">
                          <a:lumMod val="40000"/>
                          <a:lumOff val="60000"/>
                        </a:schemeClr>
                      </a:solidFill>
                      <a:latin typeface="Arial" pitchFamily="34" charset="0"/>
                      <a:ea typeface="微软雅黑" pitchFamily="34" charset="-122"/>
                      <a:cs typeface="黑体" panose="02010609060101010101" charset="-122"/>
                    </a:rPr>
                    <a:t>[L. Park, “Hawk-Eye: An AI-Powered Threat Detector for Intelligent Surveillance Cameras,” IEEE Access, vol. 9, pp. 63283-63293, Apr. 2021, </a:t>
                  </a:r>
                  <a:r>
                    <a:rPr lang="en-US" altLang="zh-CN" sz="1200" dirty="0" err="1">
                      <a:solidFill>
                        <a:schemeClr val="accent4">
                          <a:lumMod val="40000"/>
                          <a:lumOff val="60000"/>
                        </a:schemeClr>
                      </a:solidFill>
                      <a:latin typeface="Arial" pitchFamily="34" charset="0"/>
                      <a:ea typeface="微软雅黑" pitchFamily="34" charset="-122"/>
                      <a:cs typeface="黑体" panose="02010609060101010101" charset="-122"/>
                    </a:rPr>
                    <a:t>doi</a:t>
                  </a:r>
                  <a:r>
                    <a:rPr lang="en-US" altLang="zh-CN" sz="1200" dirty="0">
                      <a:solidFill>
                        <a:schemeClr val="accent4">
                          <a:lumMod val="40000"/>
                          <a:lumOff val="60000"/>
                        </a:schemeClr>
                      </a:solidFill>
                      <a:latin typeface="Arial" pitchFamily="34" charset="0"/>
                      <a:ea typeface="微软雅黑" pitchFamily="34" charset="-122"/>
                      <a:cs typeface="黑体" panose="02010609060101010101" charset="-122"/>
                    </a:rPr>
                    <a:t>: 10.1109/ACCESS.2021.3074319.]</a:t>
                  </a:r>
                </a:p>
              </p:txBody>
            </p:sp>
          </p:grpSp>
        </p:grpSp>
        <p:grpSp>
          <p:nvGrpSpPr>
            <p:cNvPr id="45" name="组合 44"/>
            <p:cNvGrpSpPr/>
            <p:nvPr/>
          </p:nvGrpSpPr>
          <p:grpSpPr>
            <a:xfrm>
              <a:off x="1046572" y="2996869"/>
              <a:ext cx="4572001" cy="1196727"/>
              <a:chOff x="1146484" y="1306901"/>
              <a:chExt cx="4915470" cy="1196727"/>
            </a:xfrm>
          </p:grpSpPr>
          <p:sp>
            <p:nvSpPr>
              <p:cNvPr id="46" name="矩形: 圆角 45"/>
              <p:cNvSpPr/>
              <p:nvPr/>
            </p:nvSpPr>
            <p:spPr>
              <a:xfrm>
                <a:off x="1146484" y="1306901"/>
                <a:ext cx="4915470" cy="885371"/>
              </a:xfrm>
              <a:prstGeom prst="roundRect">
                <a:avLst>
                  <a:gd name="adj" fmla="val 50000"/>
                </a:avLst>
              </a:prstGeom>
              <a:noFill/>
              <a:ln>
                <a:gradFill>
                  <a:gsLst>
                    <a:gs pos="0">
                      <a:schemeClr val="bg1"/>
                    </a:gs>
                    <a:gs pos="100000">
                      <a:schemeClr val="bg1">
                        <a:alpha val="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itchFamily="34" charset="0"/>
                  <a:ea typeface="微软雅黑" pitchFamily="34" charset="-122"/>
                  <a:cs typeface="黑体" panose="02010609060101010101" charset="-122"/>
                </a:endParaRPr>
              </a:p>
            </p:txBody>
          </p:sp>
          <p:grpSp>
            <p:nvGrpSpPr>
              <p:cNvPr id="47" name="组合 46"/>
              <p:cNvGrpSpPr/>
              <p:nvPr/>
            </p:nvGrpSpPr>
            <p:grpSpPr>
              <a:xfrm>
                <a:off x="1485334" y="1445414"/>
                <a:ext cx="4178857" cy="1058214"/>
                <a:chOff x="6598376" y="1628685"/>
                <a:chExt cx="4178857" cy="1058214"/>
              </a:xfrm>
            </p:grpSpPr>
            <p:sp>
              <p:nvSpPr>
                <p:cNvPr id="49" name="文本框 48"/>
                <p:cNvSpPr txBox="1"/>
                <p:nvPr/>
              </p:nvSpPr>
              <p:spPr>
                <a:xfrm>
                  <a:off x="6906019" y="1628685"/>
                  <a:ext cx="3563572" cy="304171"/>
                </a:xfrm>
                <a:prstGeom prst="rect">
                  <a:avLst/>
                </a:prstGeom>
                <a:noFill/>
              </p:spPr>
              <p:txBody>
                <a:bodyPr wrap="square">
                  <a:spAutoFit/>
                </a:bodyPr>
                <a:lstStyle/>
                <a:p>
                  <a:pPr algn="dist"/>
                  <a:r>
                    <a:rPr lang="en-US" altLang="zh-CN" sz="1600" dirty="0">
                      <a:solidFill>
                        <a:schemeClr val="bg1"/>
                      </a:solidFill>
                      <a:effectLst/>
                      <a:latin typeface="方正正大黑简体" pitchFamily="2" charset="-122"/>
                      <a:ea typeface="方正正大黑简体" pitchFamily="2" charset="-122"/>
                      <a:cs typeface="黑体" panose="02010609060101010101" charset="-122"/>
                    </a:rPr>
                    <a:t>Real-time super resolution algorithm for security cameras</a:t>
                  </a:r>
                </a:p>
              </p:txBody>
            </p:sp>
            <p:sp>
              <p:nvSpPr>
                <p:cNvPr id="50" name="文本框 49"/>
                <p:cNvSpPr txBox="1"/>
                <p:nvPr/>
              </p:nvSpPr>
              <p:spPr>
                <a:xfrm>
                  <a:off x="6598376" y="1979297"/>
                  <a:ext cx="4178857" cy="707602"/>
                </a:xfrm>
                <a:prstGeom prst="rect">
                  <a:avLst/>
                </a:prstGeom>
                <a:noFill/>
              </p:spPr>
              <p:txBody>
                <a:bodyPr vert="horz" wrap="square" rtlCol="0">
                  <a:spAutoFit/>
                </a:bodyPr>
                <a:lstStyle/>
                <a:p>
                  <a:pPr algn="ctr">
                    <a:lnSpc>
                      <a:spcPct val="130000"/>
                    </a:lnSpc>
                    <a:spcBef>
                      <a:spcPts val="1200"/>
                    </a:spcBef>
                  </a:pPr>
                  <a:r>
                    <a:rPr lang="en-US" altLang="zh-CN" sz="1200" dirty="0">
                      <a:solidFill>
                        <a:schemeClr val="accent4">
                          <a:lumMod val="40000"/>
                          <a:lumOff val="60000"/>
                        </a:schemeClr>
                      </a:solidFill>
                      <a:latin typeface="Arial" pitchFamily="34" charset="0"/>
                      <a:ea typeface="微软雅黑" pitchFamily="34" charset="-122"/>
                      <a:cs typeface="黑体" panose="02010609060101010101" charset="-122"/>
                    </a:rPr>
                    <a:t>[L. Park, “Improving Contrast and Resolution of Low-Contrast Infrared Images and Video,” in Proceedings of the 2015 12th International Joint Conference on e-Business and Telecommunications (ICETE), Colmar, France, 20-22 July 2015, pp. 1-49, </a:t>
                  </a:r>
                  <a:r>
                    <a:rPr lang="en-US" altLang="zh-CN" sz="1200" dirty="0" err="1">
                      <a:solidFill>
                        <a:schemeClr val="accent4">
                          <a:lumMod val="40000"/>
                          <a:lumOff val="60000"/>
                        </a:schemeClr>
                      </a:solidFill>
                      <a:latin typeface="Arial" pitchFamily="34" charset="0"/>
                      <a:ea typeface="微软雅黑" pitchFamily="34" charset="-122"/>
                      <a:cs typeface="黑体" panose="02010609060101010101" charset="-122"/>
                    </a:rPr>
                    <a:t>doi</a:t>
                  </a:r>
                  <a:r>
                    <a:rPr lang="en-US" altLang="zh-CN" sz="1200" dirty="0">
                      <a:solidFill>
                        <a:schemeClr val="accent4">
                          <a:lumMod val="40000"/>
                          <a:lumOff val="60000"/>
                        </a:schemeClr>
                      </a:solidFill>
                      <a:latin typeface="Arial" pitchFamily="34" charset="0"/>
                      <a:ea typeface="微软雅黑" pitchFamily="34" charset="-122"/>
                      <a:cs typeface="黑体" panose="02010609060101010101" charset="-122"/>
                    </a:rPr>
                    <a:t>: 10.1109/ICECCME52200.2015.9591068]</a:t>
                  </a:r>
                </a:p>
              </p:txBody>
            </p:sp>
          </p:grpSp>
        </p:grpSp>
        <p:grpSp>
          <p:nvGrpSpPr>
            <p:cNvPr id="51" name="组合 50"/>
            <p:cNvGrpSpPr/>
            <p:nvPr/>
          </p:nvGrpSpPr>
          <p:grpSpPr>
            <a:xfrm>
              <a:off x="1019176" y="4252100"/>
              <a:ext cx="4599398" cy="2445528"/>
              <a:chOff x="1117029" y="872165"/>
              <a:chExt cx="4944925" cy="2445528"/>
            </a:xfrm>
          </p:grpSpPr>
          <p:sp>
            <p:nvSpPr>
              <p:cNvPr id="52" name="矩形: 圆角 51"/>
              <p:cNvSpPr/>
              <p:nvPr/>
            </p:nvSpPr>
            <p:spPr>
              <a:xfrm>
                <a:off x="1146484" y="872165"/>
                <a:ext cx="4915470" cy="885371"/>
              </a:xfrm>
              <a:prstGeom prst="roundRect">
                <a:avLst>
                  <a:gd name="adj" fmla="val 50000"/>
                </a:avLst>
              </a:prstGeom>
              <a:noFill/>
              <a:ln>
                <a:gradFill>
                  <a:gsLst>
                    <a:gs pos="0">
                      <a:schemeClr val="bg1"/>
                    </a:gs>
                    <a:gs pos="100000">
                      <a:schemeClr val="bg1">
                        <a:alpha val="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itchFamily="34" charset="0"/>
                  <a:ea typeface="微软雅黑" pitchFamily="34" charset="-122"/>
                  <a:cs typeface="黑体" panose="02010609060101010101" charset="-122"/>
                </a:endParaRPr>
              </a:p>
            </p:txBody>
          </p:sp>
          <p:grpSp>
            <p:nvGrpSpPr>
              <p:cNvPr id="53" name="组合 52"/>
              <p:cNvGrpSpPr/>
              <p:nvPr/>
            </p:nvGrpSpPr>
            <p:grpSpPr>
              <a:xfrm>
                <a:off x="1697507" y="1046300"/>
                <a:ext cx="3811392" cy="2271393"/>
                <a:chOff x="6810549" y="1229571"/>
                <a:chExt cx="3811392" cy="2271393"/>
              </a:xfrm>
            </p:grpSpPr>
            <p:sp>
              <p:nvSpPr>
                <p:cNvPr id="55" name="文本框 54"/>
                <p:cNvSpPr txBox="1"/>
                <p:nvPr/>
              </p:nvSpPr>
              <p:spPr>
                <a:xfrm>
                  <a:off x="7018544" y="1229571"/>
                  <a:ext cx="3338521" cy="304171"/>
                </a:xfrm>
                <a:prstGeom prst="rect">
                  <a:avLst/>
                </a:prstGeom>
                <a:noFill/>
              </p:spPr>
              <p:txBody>
                <a:bodyPr wrap="square">
                  <a:spAutoFit/>
                </a:bodyPr>
                <a:lstStyle/>
                <a:p>
                  <a:pPr algn="dist"/>
                  <a:r>
                    <a:rPr lang="en-US" altLang="zh-CN" sz="1600" dirty="0">
                      <a:solidFill>
                        <a:schemeClr val="bg1"/>
                      </a:solidFill>
                      <a:effectLst/>
                      <a:latin typeface="方正正大黑简体" pitchFamily="2" charset="-122"/>
                      <a:ea typeface="方正正大黑简体" pitchFamily="2" charset="-122"/>
                      <a:cs typeface="黑体" panose="02010609060101010101" charset="-122"/>
                    </a:rPr>
                    <a:t>Home security system using internet of things</a:t>
                  </a:r>
                </a:p>
              </p:txBody>
            </p:sp>
            <p:sp>
              <p:nvSpPr>
                <p:cNvPr id="56" name="文本框 55"/>
                <p:cNvSpPr txBox="1"/>
                <p:nvPr/>
              </p:nvSpPr>
              <p:spPr>
                <a:xfrm>
                  <a:off x="6810549" y="1539564"/>
                  <a:ext cx="3754510" cy="491917"/>
                </a:xfrm>
                <a:prstGeom prst="rect">
                  <a:avLst/>
                </a:prstGeom>
                <a:noFill/>
              </p:spPr>
              <p:txBody>
                <a:bodyPr vert="horz" wrap="square" rtlCol="0">
                  <a:spAutoFit/>
                </a:bodyPr>
                <a:lstStyle/>
                <a:p>
                  <a:pPr algn="ctr">
                    <a:lnSpc>
                      <a:spcPct val="130000"/>
                    </a:lnSpc>
                    <a:spcBef>
                      <a:spcPts val="1200"/>
                    </a:spcBef>
                  </a:pPr>
                  <a:r>
                    <a:rPr lang="en-US" altLang="zh-CN" sz="1200" dirty="0">
                      <a:solidFill>
                        <a:schemeClr val="accent4">
                          <a:lumMod val="40000"/>
                          <a:lumOff val="60000"/>
                        </a:schemeClr>
                      </a:solidFill>
                      <a:latin typeface="Arial" pitchFamily="34" charset="0"/>
                      <a:ea typeface="微软雅黑" pitchFamily="34" charset="-122"/>
                      <a:cs typeface="黑体" panose="02010609060101010101" charset="-122"/>
                    </a:rPr>
                    <a:t>[A. </a:t>
                  </a:r>
                  <a:r>
                    <a:rPr lang="en-US" altLang="zh-CN" sz="1200" dirty="0" err="1">
                      <a:solidFill>
                        <a:schemeClr val="accent4">
                          <a:lumMod val="40000"/>
                          <a:lumOff val="60000"/>
                        </a:schemeClr>
                      </a:solidFill>
                      <a:latin typeface="Arial" pitchFamily="34" charset="0"/>
                      <a:ea typeface="微软雅黑" pitchFamily="34" charset="-122"/>
                      <a:cs typeface="黑体" panose="02010609060101010101" charset="-122"/>
                    </a:rPr>
                    <a:t>Anitha</a:t>
                  </a:r>
                  <a:r>
                    <a:rPr lang="en-US" altLang="zh-CN" sz="1200" dirty="0">
                      <a:solidFill>
                        <a:schemeClr val="accent4">
                          <a:lumMod val="40000"/>
                          <a:lumOff val="60000"/>
                        </a:schemeClr>
                      </a:solidFill>
                      <a:latin typeface="Arial" pitchFamily="34" charset="0"/>
                      <a:ea typeface="微软雅黑" pitchFamily="34" charset="-122"/>
                      <a:cs typeface="黑体" panose="02010609060101010101" charset="-122"/>
                    </a:rPr>
                    <a:t>, “Home Security System Using Internet of Things,” IOP Conference Series: Materials Science and Engineering, vol. 263, no. 4, p. 042026, 2017. </a:t>
                  </a:r>
                  <a:r>
                    <a:rPr lang="en-US" altLang="zh-CN" sz="1200" dirty="0" err="1">
                      <a:solidFill>
                        <a:schemeClr val="accent4">
                          <a:lumMod val="40000"/>
                          <a:lumOff val="60000"/>
                        </a:schemeClr>
                      </a:solidFill>
                      <a:latin typeface="Arial" pitchFamily="34" charset="0"/>
                      <a:ea typeface="微软雅黑" pitchFamily="34" charset="-122"/>
                      <a:cs typeface="黑体" panose="02010609060101010101" charset="-122"/>
                    </a:rPr>
                    <a:t>doi</a:t>
                  </a:r>
                  <a:r>
                    <a:rPr lang="en-US" altLang="zh-CN" sz="1200" dirty="0">
                      <a:solidFill>
                        <a:schemeClr val="accent4">
                          <a:lumMod val="40000"/>
                          <a:lumOff val="60000"/>
                        </a:schemeClr>
                      </a:solidFill>
                      <a:latin typeface="Arial" pitchFamily="34" charset="0"/>
                      <a:ea typeface="微软雅黑" pitchFamily="34" charset="-122"/>
                      <a:cs typeface="黑体" panose="02010609060101010101" charset="-122"/>
                    </a:rPr>
                    <a:t>: 10.1088/1757-899X/263/4/0420263.]</a:t>
                  </a:r>
                </a:p>
              </p:txBody>
            </p:sp>
            <p:sp>
              <p:nvSpPr>
                <p:cNvPr id="16" name="文本框 54">
                  <a:extLst>
                    <a:ext uri="{FF2B5EF4-FFF2-40B4-BE49-F238E27FC236}">
                      <a16:creationId xmlns:a16="http://schemas.microsoft.com/office/drawing/2014/main" id="{E150F11C-0BB6-503E-5FD8-6B791191F1BE}"/>
                    </a:ext>
                  </a:extLst>
                </p:cNvPr>
                <p:cNvSpPr txBox="1"/>
                <p:nvPr/>
              </p:nvSpPr>
              <p:spPr>
                <a:xfrm>
                  <a:off x="7304134" y="2337227"/>
                  <a:ext cx="2826253" cy="525387"/>
                </a:xfrm>
                <a:prstGeom prst="rect">
                  <a:avLst/>
                </a:prstGeom>
                <a:noFill/>
              </p:spPr>
              <p:txBody>
                <a:bodyPr wrap="square">
                  <a:spAutoFit/>
                </a:bodyPr>
                <a:lstStyle/>
                <a:p>
                  <a:pPr algn="dist"/>
                  <a:r>
                    <a:rPr lang="en-US" altLang="zh-CN" sz="1600" dirty="0">
                      <a:solidFill>
                        <a:schemeClr val="bg1"/>
                      </a:solidFill>
                      <a:effectLst/>
                      <a:latin typeface="方正正大黑简体" pitchFamily="2" charset="-122"/>
                      <a:ea typeface="方正正大黑简体" pitchFamily="2" charset="-122"/>
                      <a:cs typeface="黑体" panose="02010609060101010101" charset="-122"/>
                    </a:rPr>
                    <a:t>A Smart IoT Security System for Smart-Home Using</a:t>
                  </a:r>
                </a:p>
                <a:p>
                  <a:pPr algn="dist"/>
                  <a:r>
                    <a:rPr lang="en-US" altLang="zh-CN" sz="1600" dirty="0">
                      <a:solidFill>
                        <a:schemeClr val="bg1"/>
                      </a:solidFill>
                      <a:effectLst/>
                      <a:latin typeface="方正正大黑简体" pitchFamily="2" charset="-122"/>
                      <a:ea typeface="方正正大黑简体" pitchFamily="2" charset="-122"/>
                      <a:cs typeface="黑体" panose="02010609060101010101" charset="-122"/>
                    </a:rPr>
                    <a:t> Motion Detection and Facial Recognition</a:t>
                  </a:r>
                </a:p>
              </p:txBody>
            </p:sp>
            <p:sp>
              <p:nvSpPr>
                <p:cNvPr id="17" name="文本框 55">
                  <a:extLst>
                    <a:ext uri="{FF2B5EF4-FFF2-40B4-BE49-F238E27FC236}">
                      <a16:creationId xmlns:a16="http://schemas.microsoft.com/office/drawing/2014/main" id="{E0ABF7A7-25B8-F61F-C2DD-5235D6E549BA}"/>
                    </a:ext>
                  </a:extLst>
                </p:cNvPr>
                <p:cNvSpPr txBox="1"/>
                <p:nvPr/>
              </p:nvSpPr>
              <p:spPr>
                <a:xfrm>
                  <a:off x="6867431" y="2793361"/>
                  <a:ext cx="3754510" cy="707603"/>
                </a:xfrm>
                <a:prstGeom prst="rect">
                  <a:avLst/>
                </a:prstGeom>
                <a:noFill/>
              </p:spPr>
              <p:txBody>
                <a:bodyPr vert="horz" wrap="square" rtlCol="0">
                  <a:spAutoFit/>
                </a:bodyPr>
                <a:lstStyle/>
                <a:p>
                  <a:pPr algn="ctr">
                    <a:lnSpc>
                      <a:spcPct val="130000"/>
                    </a:lnSpc>
                    <a:spcBef>
                      <a:spcPts val="1200"/>
                    </a:spcBef>
                  </a:pPr>
                  <a:r>
                    <a:rPr lang="en-US" altLang="zh-CN" sz="1200" dirty="0">
                      <a:solidFill>
                        <a:schemeClr val="accent4">
                          <a:lumMod val="40000"/>
                          <a:lumOff val="60000"/>
                        </a:schemeClr>
                      </a:solidFill>
                      <a:latin typeface="Arial" pitchFamily="34" charset="0"/>
                      <a:ea typeface="微软雅黑" pitchFamily="34" charset="-122"/>
                      <a:cs typeface="黑体" panose="02010609060101010101" charset="-122"/>
                    </a:rPr>
                    <a:t>[A. </a:t>
                  </a:r>
                  <a:r>
                    <a:rPr lang="en-US" altLang="zh-CN" sz="1200" dirty="0" err="1">
                      <a:solidFill>
                        <a:schemeClr val="accent4">
                          <a:lumMod val="40000"/>
                          <a:lumOff val="60000"/>
                        </a:schemeClr>
                      </a:solidFill>
                      <a:latin typeface="Arial" pitchFamily="34" charset="0"/>
                      <a:ea typeface="微软雅黑" pitchFamily="34" charset="-122"/>
                      <a:cs typeface="黑体" panose="02010609060101010101" charset="-122"/>
                    </a:rPr>
                    <a:t>Anitha</a:t>
                  </a:r>
                  <a:r>
                    <a:rPr lang="en-US" altLang="zh-CN" sz="1200" dirty="0">
                      <a:solidFill>
                        <a:schemeClr val="accent4">
                          <a:lumMod val="40000"/>
                          <a:lumOff val="60000"/>
                        </a:schemeClr>
                      </a:solidFill>
                      <a:latin typeface="Arial" pitchFamily="34" charset="0"/>
                      <a:ea typeface="微软雅黑" pitchFamily="34" charset="-122"/>
                      <a:cs typeface="黑体" panose="02010609060101010101" charset="-122"/>
                    </a:rPr>
                    <a:t>, “Smart IoT Security System for the Smart-Home,” in Proceedings of the 2020 IEEE 44th Annual Computers, Software, and Applications Conference (COMPSAC), Madrid, Spain, 13-17 July 2020, pp. 1-49, </a:t>
                  </a:r>
                  <a:r>
                    <a:rPr lang="en-US" altLang="zh-CN" sz="1200" dirty="0" err="1">
                      <a:solidFill>
                        <a:schemeClr val="accent4">
                          <a:lumMod val="40000"/>
                          <a:lumOff val="60000"/>
                        </a:schemeClr>
                      </a:solidFill>
                      <a:latin typeface="Arial" pitchFamily="34" charset="0"/>
                      <a:ea typeface="微软雅黑" pitchFamily="34" charset="-122"/>
                      <a:cs typeface="黑体" panose="02010609060101010101" charset="-122"/>
                    </a:rPr>
                    <a:t>doi</a:t>
                  </a:r>
                  <a:r>
                    <a:rPr lang="en-US" altLang="zh-CN" sz="1200" dirty="0">
                      <a:solidFill>
                        <a:schemeClr val="accent4">
                          <a:lumMod val="40000"/>
                          <a:lumOff val="60000"/>
                        </a:schemeClr>
                      </a:solidFill>
                      <a:latin typeface="Arial" pitchFamily="34" charset="0"/>
                      <a:ea typeface="微软雅黑" pitchFamily="34" charset="-122"/>
                      <a:cs typeface="黑体" panose="02010609060101010101" charset="-122"/>
                    </a:rPr>
                    <a:t>: 10.1109/COMPSAC48688.2020.0-132.]</a:t>
                  </a:r>
                </a:p>
              </p:txBody>
            </p:sp>
          </p:grpSp>
          <p:sp>
            <p:nvSpPr>
              <p:cNvPr id="15" name="矩形: 圆角 51">
                <a:extLst>
                  <a:ext uri="{FF2B5EF4-FFF2-40B4-BE49-F238E27FC236}">
                    <a16:creationId xmlns:a16="http://schemas.microsoft.com/office/drawing/2014/main" id="{497FA927-1C12-19E9-42A6-BEFEB2584781}"/>
                  </a:ext>
                </a:extLst>
              </p:cNvPr>
              <p:cNvSpPr/>
              <p:nvPr/>
            </p:nvSpPr>
            <p:spPr>
              <a:xfrm>
                <a:off x="1117029" y="1983671"/>
                <a:ext cx="4915470" cy="885371"/>
              </a:xfrm>
              <a:prstGeom prst="roundRect">
                <a:avLst>
                  <a:gd name="adj" fmla="val 50000"/>
                </a:avLst>
              </a:prstGeom>
              <a:noFill/>
              <a:ln>
                <a:gradFill>
                  <a:gsLst>
                    <a:gs pos="0">
                      <a:schemeClr val="bg1"/>
                    </a:gs>
                    <a:gs pos="100000">
                      <a:schemeClr val="bg1">
                        <a:alpha val="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itchFamily="34" charset="0"/>
                  <a:ea typeface="微软雅黑" pitchFamily="34" charset="-122"/>
                  <a:cs typeface="黑体" panose="02010609060101010101" charset="-122"/>
                </a:endParaRPr>
              </a:p>
            </p:txBody>
          </p:sp>
        </p:grpSp>
      </p:grpSp>
      <p:grpSp>
        <p:nvGrpSpPr>
          <p:cNvPr id="2" name="组合 1"/>
          <p:cNvGrpSpPr/>
          <p:nvPr/>
        </p:nvGrpSpPr>
        <p:grpSpPr>
          <a:xfrm>
            <a:off x="300375" y="270309"/>
            <a:ext cx="11872609" cy="726709"/>
            <a:chOff x="300375" y="270309"/>
            <a:chExt cx="11872609" cy="726709"/>
          </a:xfrm>
        </p:grpSpPr>
        <p:grpSp>
          <p:nvGrpSpPr>
            <p:cNvPr id="5" name="组合 4"/>
            <p:cNvGrpSpPr/>
            <p:nvPr/>
          </p:nvGrpSpPr>
          <p:grpSpPr>
            <a:xfrm>
              <a:off x="300375" y="270309"/>
              <a:ext cx="3581382" cy="726709"/>
              <a:chOff x="9683679" y="2465600"/>
              <a:chExt cx="5107472" cy="726709"/>
            </a:xfrm>
          </p:grpSpPr>
          <p:sp>
            <p:nvSpPr>
              <p:cNvPr id="8" name="文本框 7"/>
              <p:cNvSpPr txBox="1"/>
              <p:nvPr/>
            </p:nvSpPr>
            <p:spPr>
              <a:xfrm>
                <a:off x="9683679" y="2465600"/>
                <a:ext cx="4821382" cy="646331"/>
              </a:xfrm>
              <a:prstGeom prst="rect">
                <a:avLst/>
              </a:prstGeom>
              <a:noFill/>
            </p:spPr>
            <p:txBody>
              <a:bodyPr wrap="square" rtlCol="0">
                <a:spAutoFit/>
              </a:bodyPr>
              <a:lstStyle/>
              <a:p>
                <a:r>
                  <a:rPr lang="en-US" altLang="zh-CN" sz="3600" dirty="0">
                    <a:solidFill>
                      <a:schemeClr val="bg1"/>
                    </a:solidFill>
                    <a:latin typeface="方正正大黑简体" pitchFamily="2" charset="-122"/>
                    <a:ea typeface="方正正大黑简体" pitchFamily="2" charset="-122"/>
                    <a:cs typeface="黑体" panose="02010609060101010101" charset="-122"/>
                  </a:rPr>
                  <a:t>Related works</a:t>
                </a:r>
              </a:p>
            </p:txBody>
          </p:sp>
          <p:sp>
            <p:nvSpPr>
              <p:cNvPr id="9" name="文本框 8"/>
              <p:cNvSpPr txBox="1"/>
              <p:nvPr/>
            </p:nvSpPr>
            <p:spPr>
              <a:xfrm>
                <a:off x="9683679" y="2545978"/>
                <a:ext cx="5107472" cy="646331"/>
              </a:xfrm>
              <a:prstGeom prst="rect">
                <a:avLst/>
              </a:prstGeom>
              <a:noFill/>
            </p:spPr>
            <p:txBody>
              <a:bodyPr wrap="square" rtlCol="0">
                <a:spAutoFit/>
              </a:bodyPr>
              <a:lstStyle/>
              <a:p>
                <a:r>
                  <a:rPr lang="en-US" altLang="zh-CN" sz="3600" dirty="0">
                    <a:ln>
                      <a:gradFill flip="none" rotWithShape="1">
                        <a:gsLst>
                          <a:gs pos="0">
                            <a:schemeClr val="bg1">
                              <a:alpha val="39000"/>
                            </a:schemeClr>
                          </a:gs>
                          <a:gs pos="100000">
                            <a:schemeClr val="bg1">
                              <a:alpha val="0"/>
                            </a:schemeClr>
                          </a:gs>
                        </a:gsLst>
                        <a:lin ang="16200000" scaled="1"/>
                        <a:tileRect/>
                      </a:gradFill>
                    </a:ln>
                    <a:noFill/>
                    <a:latin typeface="方正正大黑简体" pitchFamily="2" charset="-122"/>
                    <a:ea typeface="方正正大黑简体" pitchFamily="2" charset="-122"/>
                    <a:cs typeface="黑体" panose="02010609060101010101" charset="-122"/>
                  </a:rPr>
                  <a:t>Related works</a:t>
                </a:r>
              </a:p>
            </p:txBody>
          </p:sp>
        </p:grpSp>
        <p:cxnSp>
          <p:nvCxnSpPr>
            <p:cNvPr id="7" name="直接连接符 6"/>
            <p:cNvCxnSpPr/>
            <p:nvPr/>
          </p:nvCxnSpPr>
          <p:spPr>
            <a:xfrm>
              <a:off x="3408202" y="806683"/>
              <a:ext cx="87647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文本框 25">
            <a:extLst>
              <a:ext uri="{FF2B5EF4-FFF2-40B4-BE49-F238E27FC236}">
                <a16:creationId xmlns:a16="http://schemas.microsoft.com/office/drawing/2014/main" id="{69D3DC59-BA86-44A9-A3BB-6962BF49439B}"/>
              </a:ext>
            </a:extLst>
          </p:cNvPr>
          <p:cNvSpPr txBox="1"/>
          <p:nvPr/>
        </p:nvSpPr>
        <p:spPr>
          <a:xfrm>
            <a:off x="10401503" y="344662"/>
            <a:ext cx="3580993" cy="338554"/>
          </a:xfrm>
          <a:prstGeom prst="rect">
            <a:avLst/>
          </a:prstGeom>
          <a:noFill/>
        </p:spPr>
        <p:txBody>
          <a:bodyPr wrap="square">
            <a:spAutoFit/>
          </a:bodyPr>
          <a:lstStyle/>
          <a:p>
            <a:r>
              <a:rPr lang="en-US" altLang="zh-CN" sz="1600" dirty="0">
                <a:solidFill>
                  <a:schemeClr val="bg1"/>
                </a:solidFill>
                <a:latin typeface="Arial" pitchFamily="34" charset="0"/>
                <a:ea typeface="微软雅黑" pitchFamily="34" charset="-122"/>
                <a:cs typeface="黑体" panose="02010609060101010101" charset="-122"/>
              </a:rPr>
              <a:t>Slide 06</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1" name="组合 20"/>
          <p:cNvGrpSpPr/>
          <p:nvPr/>
        </p:nvGrpSpPr>
        <p:grpSpPr>
          <a:xfrm>
            <a:off x="3136996" y="990104"/>
            <a:ext cx="5138671" cy="3717866"/>
            <a:chOff x="3033857" y="1676400"/>
            <a:chExt cx="6303861" cy="4560888"/>
          </a:xfrm>
        </p:grpSpPr>
        <p:pic>
          <p:nvPicPr>
            <p:cNvPr id="16" name="图片 15" descr="图片包含 人, 男人, 穿着, 看着&#10;&#10;描述已自动生成"/>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0000"/>
                      </a14:imgEffect>
                    </a14:imgLayer>
                  </a14:imgProps>
                </a:ext>
                <a:ext uri="{28A0092B-C50C-407E-A947-70E740481C1C}">
                  <a14:useLocalDpi xmlns:a14="http://schemas.microsoft.com/office/drawing/2010/main" val="0"/>
                </a:ext>
              </a:extLst>
            </a:blip>
            <a:srcRect l="71086" t="30071" r="11909" b="55540"/>
            <a:stretch>
              <a:fillRect/>
            </a:stretch>
          </p:blipFill>
          <p:spPr>
            <a:xfrm>
              <a:off x="3992880" y="2247900"/>
              <a:ext cx="4373880" cy="2774950"/>
            </a:xfrm>
            <a:custGeom>
              <a:avLst/>
              <a:gdLst>
                <a:gd name="connsiteX0" fmla="*/ 0 w 4373880"/>
                <a:gd name="connsiteY0" fmla="*/ 0 h 2774950"/>
                <a:gd name="connsiteX1" fmla="*/ 4373880 w 4373880"/>
                <a:gd name="connsiteY1" fmla="*/ 0 h 2774950"/>
                <a:gd name="connsiteX2" fmla="*/ 4373880 w 4373880"/>
                <a:gd name="connsiteY2" fmla="*/ 2774950 h 2774950"/>
                <a:gd name="connsiteX3" fmla="*/ 0 w 4373880"/>
                <a:gd name="connsiteY3" fmla="*/ 2774950 h 2774950"/>
              </a:gdLst>
              <a:ahLst/>
              <a:cxnLst>
                <a:cxn ang="0">
                  <a:pos x="connsiteX0" y="connsiteY0"/>
                </a:cxn>
                <a:cxn ang="0">
                  <a:pos x="connsiteX1" y="connsiteY1"/>
                </a:cxn>
                <a:cxn ang="0">
                  <a:pos x="connsiteX2" y="connsiteY2"/>
                </a:cxn>
                <a:cxn ang="0">
                  <a:pos x="connsiteX3" y="connsiteY3"/>
                </a:cxn>
              </a:cxnLst>
              <a:rect l="l" t="t" r="r" b="b"/>
              <a:pathLst>
                <a:path w="4373880" h="2774950">
                  <a:moveTo>
                    <a:pt x="0" y="0"/>
                  </a:moveTo>
                  <a:lnTo>
                    <a:pt x="4373880" y="0"/>
                  </a:lnTo>
                  <a:lnTo>
                    <a:pt x="4373880" y="2774950"/>
                  </a:lnTo>
                  <a:lnTo>
                    <a:pt x="0" y="2774950"/>
                  </a:lnTo>
                  <a:close/>
                </a:path>
              </a:pathLst>
            </a:custGeom>
          </p:spPr>
        </p:pic>
        <p:pic>
          <p:nvPicPr>
            <p:cNvPr id="20" name="图片 19" descr="图片包含 水, 黑暗, 灯光, 骑&#10;&#10;描述已自动生成"/>
            <p:cNvPicPr>
              <a:picLocks noChangeAspect="1"/>
            </p:cNvPicPr>
            <p:nvPr/>
          </p:nvPicPr>
          <p:blipFill>
            <a:blip r:embed="rId4" cstate="print">
              <a:extLst>
                <a:ext uri="{28A0092B-C50C-407E-A947-70E740481C1C}">
                  <a14:useLocalDpi xmlns:a14="http://schemas.microsoft.com/office/drawing/2010/main" val="0"/>
                </a:ext>
              </a:extLst>
            </a:blip>
            <a:srcRect l="9069" t="3048" r="5760" b="6062"/>
            <a:stretch>
              <a:fillRect/>
            </a:stretch>
          </p:blipFill>
          <p:spPr>
            <a:xfrm>
              <a:off x="3975100" y="2235200"/>
              <a:ext cx="4413250" cy="2825750"/>
            </a:xfrm>
            <a:custGeom>
              <a:avLst/>
              <a:gdLst>
                <a:gd name="connsiteX0" fmla="*/ 0 w 4413250"/>
                <a:gd name="connsiteY0" fmla="*/ 0 h 2825750"/>
                <a:gd name="connsiteX1" fmla="*/ 4413250 w 4413250"/>
                <a:gd name="connsiteY1" fmla="*/ 0 h 2825750"/>
                <a:gd name="connsiteX2" fmla="*/ 4413250 w 4413250"/>
                <a:gd name="connsiteY2" fmla="*/ 2825750 h 2825750"/>
                <a:gd name="connsiteX3" fmla="*/ 0 w 4413250"/>
                <a:gd name="connsiteY3" fmla="*/ 2825750 h 2825750"/>
              </a:gdLst>
              <a:ahLst/>
              <a:cxnLst>
                <a:cxn ang="0">
                  <a:pos x="connsiteX0" y="connsiteY0"/>
                </a:cxn>
                <a:cxn ang="0">
                  <a:pos x="connsiteX1" y="connsiteY1"/>
                </a:cxn>
                <a:cxn ang="0">
                  <a:pos x="connsiteX2" y="connsiteY2"/>
                </a:cxn>
                <a:cxn ang="0">
                  <a:pos x="connsiteX3" y="connsiteY3"/>
                </a:cxn>
              </a:cxnLst>
              <a:rect l="l" t="t" r="r" b="b"/>
              <a:pathLst>
                <a:path w="4413250" h="2825750">
                  <a:moveTo>
                    <a:pt x="0" y="0"/>
                  </a:moveTo>
                  <a:lnTo>
                    <a:pt x="4413250" y="0"/>
                  </a:lnTo>
                  <a:lnTo>
                    <a:pt x="4413250" y="2825750"/>
                  </a:lnTo>
                  <a:lnTo>
                    <a:pt x="0" y="2825750"/>
                  </a:lnTo>
                  <a:close/>
                </a:path>
              </a:pathLst>
            </a:custGeom>
          </p:spPr>
        </p:pic>
        <p:pic>
          <p:nvPicPr>
            <p:cNvPr id="10" name="图片 9" descr="桌子上放着笔记本电脑&#10;&#10;描述已自动生成"/>
            <p:cNvPicPr>
              <a:picLocks noChangeAspect="1"/>
            </p:cNvPicPr>
            <p:nvPr/>
          </p:nvPicPr>
          <p:blipFill>
            <a:blip r:embed="rId5">
              <a:extLst>
                <a:ext uri="{28A0092B-C50C-407E-A947-70E740481C1C}">
                  <a14:useLocalDpi xmlns:a14="http://schemas.microsoft.com/office/drawing/2010/main" val="0"/>
                </a:ext>
              </a:extLst>
            </a:blip>
            <a:srcRect t="51974"/>
            <a:stretch>
              <a:fillRect/>
            </a:stretch>
          </p:blipFill>
          <p:spPr>
            <a:xfrm>
              <a:off x="3033857" y="1676400"/>
              <a:ext cx="6303861" cy="4560888"/>
            </a:xfrm>
            <a:custGeom>
              <a:avLst/>
              <a:gdLst>
                <a:gd name="connsiteX0" fmla="*/ 0 w 6303861"/>
                <a:gd name="connsiteY0" fmla="*/ 0 h 4560888"/>
                <a:gd name="connsiteX1" fmla="*/ 6303861 w 6303861"/>
                <a:gd name="connsiteY1" fmla="*/ 0 h 4560888"/>
                <a:gd name="connsiteX2" fmla="*/ 6303861 w 6303861"/>
                <a:gd name="connsiteY2" fmla="*/ 4560888 h 4560888"/>
                <a:gd name="connsiteX3" fmla="*/ 0 w 6303861"/>
                <a:gd name="connsiteY3" fmla="*/ 4560888 h 4560888"/>
              </a:gdLst>
              <a:ahLst/>
              <a:cxnLst>
                <a:cxn ang="0">
                  <a:pos x="connsiteX0" y="connsiteY0"/>
                </a:cxn>
                <a:cxn ang="0">
                  <a:pos x="connsiteX1" y="connsiteY1"/>
                </a:cxn>
                <a:cxn ang="0">
                  <a:pos x="connsiteX2" y="connsiteY2"/>
                </a:cxn>
                <a:cxn ang="0">
                  <a:pos x="connsiteX3" y="connsiteY3"/>
                </a:cxn>
              </a:cxnLst>
              <a:rect l="l" t="t" r="r" b="b"/>
              <a:pathLst>
                <a:path w="6303861" h="4560888">
                  <a:moveTo>
                    <a:pt x="0" y="0"/>
                  </a:moveTo>
                  <a:lnTo>
                    <a:pt x="6303861" y="0"/>
                  </a:lnTo>
                  <a:lnTo>
                    <a:pt x="6303861" y="4560888"/>
                  </a:lnTo>
                  <a:lnTo>
                    <a:pt x="0" y="4560888"/>
                  </a:lnTo>
                  <a:close/>
                </a:path>
              </a:pathLst>
            </a:custGeom>
          </p:spPr>
        </p:pic>
      </p:grpSp>
      <p:grpSp>
        <p:nvGrpSpPr>
          <p:cNvPr id="44" name="组合 43"/>
          <p:cNvGrpSpPr/>
          <p:nvPr/>
        </p:nvGrpSpPr>
        <p:grpSpPr>
          <a:xfrm>
            <a:off x="3385472" y="1221308"/>
            <a:ext cx="8744502" cy="5067089"/>
            <a:chOff x="3536720" y="1004288"/>
            <a:chExt cx="8744502" cy="5067089"/>
          </a:xfrm>
        </p:grpSpPr>
        <p:sp>
          <p:nvSpPr>
            <p:cNvPr id="5" name="文本框 4"/>
            <p:cNvSpPr txBox="1"/>
            <p:nvPr/>
          </p:nvSpPr>
          <p:spPr>
            <a:xfrm>
              <a:off x="8166443" y="1563101"/>
              <a:ext cx="4114779" cy="2137829"/>
            </a:xfrm>
            <a:prstGeom prst="rect">
              <a:avLst/>
            </a:prstGeom>
            <a:noFill/>
          </p:spPr>
          <p:txBody>
            <a:bodyPr vert="horz" wrap="square" rtlCol="0">
              <a:spAutoFit/>
            </a:bodyPr>
            <a:lstStyle/>
            <a:p>
              <a:pPr marL="285750" indent="-285750">
                <a:lnSpc>
                  <a:spcPct val="130000"/>
                </a:lnSpc>
                <a:buFont typeface="Arial" panose="020B0604020202020204" pitchFamily="34" charset="0"/>
                <a:buChar char="•"/>
              </a:pPr>
              <a:r>
                <a:rPr lang="en-US" altLang="zh-CN" dirty="0">
                  <a:solidFill>
                    <a:schemeClr val="bg1"/>
                  </a:solidFill>
                  <a:latin typeface="微软雅黑" pitchFamily="34" charset="-122"/>
                  <a:ea typeface="微软雅黑" pitchFamily="34" charset="-122"/>
                  <a:cs typeface="黑体" panose="02010609060101010101" charset="-122"/>
                </a:rPr>
                <a:t>Local Recording </a:t>
              </a:r>
            </a:p>
            <a:p>
              <a:pPr marL="285750" indent="-285750">
                <a:lnSpc>
                  <a:spcPct val="130000"/>
                </a:lnSpc>
                <a:buFont typeface="Arial" panose="020B0604020202020204" pitchFamily="34" charset="0"/>
                <a:buChar char="•"/>
              </a:pPr>
              <a:r>
                <a:rPr lang="en-US" altLang="zh-CN" dirty="0">
                  <a:solidFill>
                    <a:schemeClr val="bg1"/>
                  </a:solidFill>
                  <a:latin typeface="微软雅黑" pitchFamily="34" charset="-122"/>
                  <a:ea typeface="微软雅黑" pitchFamily="34" charset="-122"/>
                  <a:cs typeface="黑体" panose="02010609060101010101" charset="-122"/>
                </a:rPr>
                <a:t>Toggle System </a:t>
              </a:r>
            </a:p>
            <a:p>
              <a:pPr marL="285750" indent="-285750">
                <a:lnSpc>
                  <a:spcPct val="130000"/>
                </a:lnSpc>
                <a:buFont typeface="Arial" panose="020B0604020202020204" pitchFamily="34" charset="0"/>
                <a:buChar char="•"/>
              </a:pPr>
              <a:r>
                <a:rPr lang="en-US" altLang="zh-CN" dirty="0">
                  <a:solidFill>
                    <a:schemeClr val="bg1"/>
                  </a:solidFill>
                  <a:latin typeface="微软雅黑" pitchFamily="34" charset="-122"/>
                  <a:ea typeface="微软雅黑" pitchFamily="34" charset="-122"/>
                  <a:cs typeface="黑体" panose="02010609060101010101" charset="-122"/>
                </a:rPr>
                <a:t>Global Cloud Access  </a:t>
              </a:r>
            </a:p>
            <a:p>
              <a:pPr marL="285750" indent="-285750">
                <a:lnSpc>
                  <a:spcPct val="130000"/>
                </a:lnSpc>
                <a:buFont typeface="Arial" panose="020B0604020202020204" pitchFamily="34" charset="0"/>
                <a:buChar char="•"/>
              </a:pPr>
              <a:r>
                <a:rPr lang="en-US" altLang="zh-CN" sz="1600" dirty="0">
                  <a:solidFill>
                    <a:schemeClr val="bg1"/>
                  </a:solidFill>
                  <a:latin typeface="微软雅黑" pitchFamily="34" charset="-122"/>
                  <a:ea typeface="微软雅黑" pitchFamily="34" charset="-122"/>
                  <a:cs typeface="黑体" panose="02010609060101010101" charset="-122"/>
                </a:rPr>
                <a:t>AI-Powered Object Detection with YOLOv8  </a:t>
              </a:r>
            </a:p>
            <a:p>
              <a:pPr marL="285750" indent="-285750">
                <a:lnSpc>
                  <a:spcPct val="130000"/>
                </a:lnSpc>
                <a:buFont typeface="Arial" panose="020B0604020202020204" pitchFamily="34" charset="0"/>
                <a:buChar char="•"/>
              </a:pPr>
              <a:r>
                <a:rPr lang="en-US" altLang="zh-CN" dirty="0">
                  <a:solidFill>
                    <a:schemeClr val="bg1"/>
                  </a:solidFill>
                  <a:latin typeface="微软雅黑" pitchFamily="34" charset="-122"/>
                  <a:ea typeface="微软雅黑" pitchFamily="34" charset="-122"/>
                  <a:cs typeface="黑体" panose="02010609060101010101" charset="-122"/>
                </a:rPr>
                <a:t>Smart Relay Control</a:t>
              </a:r>
            </a:p>
          </p:txBody>
        </p:sp>
        <p:sp>
          <p:nvSpPr>
            <p:cNvPr id="12" name="图形 44"/>
            <p:cNvSpPr/>
            <p:nvPr/>
          </p:nvSpPr>
          <p:spPr>
            <a:xfrm flipV="1">
              <a:off x="6813200" y="1004288"/>
              <a:ext cx="226428" cy="226495"/>
            </a:xfrm>
            <a:custGeom>
              <a:avLst/>
              <a:gdLst>
                <a:gd name="connsiteX0" fmla="*/ 151307 w 319134"/>
                <a:gd name="connsiteY0" fmla="*/ 105129 h 319314"/>
                <a:gd name="connsiteX1" fmla="*/ 151307 w 319134"/>
                <a:gd name="connsiteY1" fmla="*/ 105129 h 319314"/>
                <a:gd name="connsiteX2" fmla="*/ 153056 w 319134"/>
                <a:gd name="connsiteY2" fmla="*/ 114623 h 319314"/>
                <a:gd name="connsiteX3" fmla="*/ 158365 w 319134"/>
                <a:gd name="connsiteY3" fmla="*/ 122737 h 319314"/>
                <a:gd name="connsiteX4" fmla="*/ 175883 w 319134"/>
                <a:gd name="connsiteY4" fmla="*/ 129877 h 319314"/>
                <a:gd name="connsiteX5" fmla="*/ 212141 w 319134"/>
                <a:gd name="connsiteY5" fmla="*/ 129877 h 319314"/>
                <a:gd name="connsiteX6" fmla="*/ 221547 w 319134"/>
                <a:gd name="connsiteY6" fmla="*/ 127965 h 319314"/>
                <a:gd name="connsiteX7" fmla="*/ 229569 w 319134"/>
                <a:gd name="connsiteY7" fmla="*/ 122737 h 319314"/>
                <a:gd name="connsiteX8" fmla="*/ 234968 w 319134"/>
                <a:gd name="connsiteY8" fmla="*/ 114623 h 319314"/>
                <a:gd name="connsiteX9" fmla="*/ 236886 w 319134"/>
                <a:gd name="connsiteY9" fmla="*/ 105129 h 319314"/>
                <a:gd name="connsiteX10" fmla="*/ 236886 w 319134"/>
                <a:gd name="connsiteY10" fmla="*/ 101818 h 319314"/>
                <a:gd name="connsiteX11" fmla="*/ 151307 w 319134"/>
                <a:gd name="connsiteY11" fmla="*/ 101818 h 319314"/>
                <a:gd name="connsiteX12" fmla="*/ 151307 w 319134"/>
                <a:gd name="connsiteY12" fmla="*/ 105129 h 319314"/>
                <a:gd name="connsiteX13" fmla="*/ 171876 w 319134"/>
                <a:gd name="connsiteY13" fmla="*/ 198115 h 319314"/>
                <a:gd name="connsiteX14" fmla="*/ 171876 w 319134"/>
                <a:gd name="connsiteY14" fmla="*/ 198115 h 319314"/>
                <a:gd name="connsiteX15" fmla="*/ 194007 w 319134"/>
                <a:gd name="connsiteY15" fmla="*/ 207352 h 319314"/>
                <a:gd name="connsiteX16" fmla="*/ 216148 w 319134"/>
                <a:gd name="connsiteY16" fmla="*/ 198115 h 319314"/>
                <a:gd name="connsiteX17" fmla="*/ 225295 w 319134"/>
                <a:gd name="connsiteY17" fmla="*/ 175975 h 319314"/>
                <a:gd name="connsiteX18" fmla="*/ 216148 w 319134"/>
                <a:gd name="connsiteY18" fmla="*/ 153934 h 319314"/>
                <a:gd name="connsiteX19" fmla="*/ 194365 w 319134"/>
                <a:gd name="connsiteY19" fmla="*/ 144607 h 319314"/>
                <a:gd name="connsiteX20" fmla="*/ 193660 w 319134"/>
                <a:gd name="connsiteY20" fmla="*/ 144607 h 319314"/>
                <a:gd name="connsiteX21" fmla="*/ 171876 w 319134"/>
                <a:gd name="connsiteY21" fmla="*/ 153934 h 319314"/>
                <a:gd name="connsiteX22" fmla="*/ 162640 w 319134"/>
                <a:gd name="connsiteY22" fmla="*/ 175975 h 319314"/>
                <a:gd name="connsiteX23" fmla="*/ 171876 w 319134"/>
                <a:gd name="connsiteY23" fmla="*/ 198115 h 319314"/>
                <a:gd name="connsiteX24" fmla="*/ 143811 w 319134"/>
                <a:gd name="connsiteY24" fmla="*/ 87174 h 319314"/>
                <a:gd name="connsiteX25" fmla="*/ 143811 w 319134"/>
                <a:gd name="connsiteY25" fmla="*/ 87174 h 319314"/>
                <a:gd name="connsiteX26" fmla="*/ 244123 w 319134"/>
                <a:gd name="connsiteY26" fmla="*/ 87174 h 319314"/>
                <a:gd name="connsiteX27" fmla="*/ 251530 w 319134"/>
                <a:gd name="connsiteY27" fmla="*/ 94411 h 319314"/>
                <a:gd name="connsiteX28" fmla="*/ 251530 w 319134"/>
                <a:gd name="connsiteY28" fmla="*/ 105129 h 319314"/>
                <a:gd name="connsiteX29" fmla="*/ 248567 w 319134"/>
                <a:gd name="connsiteY29" fmla="*/ 120291 h 319314"/>
                <a:gd name="connsiteX30" fmla="*/ 239939 w 319134"/>
                <a:gd name="connsiteY30" fmla="*/ 133015 h 319314"/>
                <a:gd name="connsiteX31" fmla="*/ 227125 w 319134"/>
                <a:gd name="connsiteY31" fmla="*/ 141644 h 319314"/>
                <a:gd name="connsiteX32" fmla="*/ 225384 w 319134"/>
                <a:gd name="connsiteY32" fmla="*/ 142251 h 319314"/>
                <a:gd name="connsiteX33" fmla="*/ 226607 w 319134"/>
                <a:gd name="connsiteY33" fmla="*/ 143474 h 319314"/>
                <a:gd name="connsiteX34" fmla="*/ 240108 w 319134"/>
                <a:gd name="connsiteY34" fmla="*/ 175975 h 319314"/>
                <a:gd name="connsiteX35" fmla="*/ 226607 w 319134"/>
                <a:gd name="connsiteY35" fmla="*/ 208574 h 319314"/>
                <a:gd name="connsiteX36" fmla="*/ 194007 w 319134"/>
                <a:gd name="connsiteY36" fmla="*/ 222085 h 319314"/>
                <a:gd name="connsiteX37" fmla="*/ 161417 w 319134"/>
                <a:gd name="connsiteY37" fmla="*/ 208574 h 319314"/>
                <a:gd name="connsiteX38" fmla="*/ 147906 w 319134"/>
                <a:gd name="connsiteY38" fmla="*/ 175975 h 319314"/>
                <a:gd name="connsiteX39" fmla="*/ 161417 w 319134"/>
                <a:gd name="connsiteY39" fmla="*/ 143474 h 319314"/>
                <a:gd name="connsiteX40" fmla="*/ 162551 w 319134"/>
                <a:gd name="connsiteY40" fmla="*/ 142341 h 319314"/>
                <a:gd name="connsiteX41" fmla="*/ 147997 w 319134"/>
                <a:gd name="connsiteY41" fmla="*/ 133015 h 319314"/>
                <a:gd name="connsiteX42" fmla="*/ 139456 w 319134"/>
                <a:gd name="connsiteY42" fmla="*/ 120291 h 319314"/>
                <a:gd name="connsiteX43" fmla="*/ 136493 w 319134"/>
                <a:gd name="connsiteY43" fmla="*/ 105129 h 319314"/>
                <a:gd name="connsiteX44" fmla="*/ 136493 w 319134"/>
                <a:gd name="connsiteY44" fmla="*/ 94411 h 319314"/>
                <a:gd name="connsiteX45" fmla="*/ 143811 w 319134"/>
                <a:gd name="connsiteY45" fmla="*/ 87174 h 319314"/>
                <a:gd name="connsiteX46" fmla="*/ 293188 w 319134"/>
                <a:gd name="connsiteY46" fmla="*/ 23297 h 319314"/>
                <a:gd name="connsiteX47" fmla="*/ 293188 w 319134"/>
                <a:gd name="connsiteY47" fmla="*/ 23297 h 319314"/>
                <a:gd name="connsiteX48" fmla="*/ 94836 w 319134"/>
                <a:gd name="connsiteY48" fmla="*/ 23297 h 319314"/>
                <a:gd name="connsiteX49" fmla="*/ 94836 w 319134"/>
                <a:gd name="connsiteY49" fmla="*/ 293369 h 319314"/>
                <a:gd name="connsiteX50" fmla="*/ 293188 w 319134"/>
                <a:gd name="connsiteY50" fmla="*/ 293369 h 319314"/>
                <a:gd name="connsiteX51" fmla="*/ 293188 w 319134"/>
                <a:gd name="connsiteY51" fmla="*/ 23297 h 319314"/>
                <a:gd name="connsiteX52" fmla="*/ 80023 w 319134"/>
                <a:gd name="connsiteY52" fmla="*/ 23297 h 319314"/>
                <a:gd name="connsiteX53" fmla="*/ 80023 w 319134"/>
                <a:gd name="connsiteY53" fmla="*/ 23297 h 319314"/>
                <a:gd name="connsiteX54" fmla="*/ 23205 w 319134"/>
                <a:gd name="connsiteY54" fmla="*/ 23297 h 319314"/>
                <a:gd name="connsiteX55" fmla="*/ 23205 w 319134"/>
                <a:gd name="connsiteY55" fmla="*/ 47436 h 319314"/>
                <a:gd name="connsiteX56" fmla="*/ 41418 w 319134"/>
                <a:gd name="connsiteY56" fmla="*/ 47436 h 319314"/>
                <a:gd name="connsiteX57" fmla="*/ 53617 w 319134"/>
                <a:gd name="connsiteY57" fmla="*/ 59813 h 319314"/>
                <a:gd name="connsiteX58" fmla="*/ 41418 w 319134"/>
                <a:gd name="connsiteY58" fmla="*/ 72012 h 319314"/>
                <a:gd name="connsiteX59" fmla="*/ 23205 w 319134"/>
                <a:gd name="connsiteY59" fmla="*/ 72012 h 319314"/>
                <a:gd name="connsiteX60" fmla="*/ 23205 w 319134"/>
                <a:gd name="connsiteY60" fmla="*/ 113231 h 319314"/>
                <a:gd name="connsiteX61" fmla="*/ 41418 w 319134"/>
                <a:gd name="connsiteY61" fmla="*/ 113231 h 319314"/>
                <a:gd name="connsiteX62" fmla="*/ 53617 w 319134"/>
                <a:gd name="connsiteY62" fmla="*/ 125519 h 319314"/>
                <a:gd name="connsiteX63" fmla="*/ 41418 w 319134"/>
                <a:gd name="connsiteY63" fmla="*/ 137808 h 319314"/>
                <a:gd name="connsiteX64" fmla="*/ 23205 w 319134"/>
                <a:gd name="connsiteY64" fmla="*/ 137808 h 319314"/>
                <a:gd name="connsiteX65" fmla="*/ 23205 w 319134"/>
                <a:gd name="connsiteY65" fmla="*/ 179027 h 319314"/>
                <a:gd name="connsiteX66" fmla="*/ 41418 w 319134"/>
                <a:gd name="connsiteY66" fmla="*/ 179027 h 319314"/>
                <a:gd name="connsiteX67" fmla="*/ 53617 w 319134"/>
                <a:gd name="connsiteY67" fmla="*/ 191226 h 319314"/>
                <a:gd name="connsiteX68" fmla="*/ 41418 w 319134"/>
                <a:gd name="connsiteY68" fmla="*/ 203434 h 319314"/>
                <a:gd name="connsiteX69" fmla="*/ 23205 w 319134"/>
                <a:gd name="connsiteY69" fmla="*/ 203434 h 319314"/>
                <a:gd name="connsiteX70" fmla="*/ 23205 w 319134"/>
                <a:gd name="connsiteY70" fmla="*/ 244743 h 319314"/>
                <a:gd name="connsiteX71" fmla="*/ 41418 w 319134"/>
                <a:gd name="connsiteY71" fmla="*/ 244743 h 319314"/>
                <a:gd name="connsiteX72" fmla="*/ 53617 w 319134"/>
                <a:gd name="connsiteY72" fmla="*/ 256942 h 319314"/>
                <a:gd name="connsiteX73" fmla="*/ 41418 w 319134"/>
                <a:gd name="connsiteY73" fmla="*/ 269230 h 319314"/>
                <a:gd name="connsiteX74" fmla="*/ 23205 w 319134"/>
                <a:gd name="connsiteY74" fmla="*/ 269230 h 319314"/>
                <a:gd name="connsiteX75" fmla="*/ 23205 w 319134"/>
                <a:gd name="connsiteY75" fmla="*/ 293369 h 319314"/>
                <a:gd name="connsiteX76" fmla="*/ 80023 w 319134"/>
                <a:gd name="connsiteY76" fmla="*/ 293369 h 319314"/>
                <a:gd name="connsiteX77" fmla="*/ 80023 w 319134"/>
                <a:gd name="connsiteY77" fmla="*/ 23297 h 319314"/>
                <a:gd name="connsiteX78" fmla="*/ 305556 w 319134"/>
                <a:gd name="connsiteY78" fmla="*/ 317945 h 319314"/>
                <a:gd name="connsiteX79" fmla="*/ 10827 w 319134"/>
                <a:gd name="connsiteY79" fmla="*/ 317945 h 319314"/>
                <a:gd name="connsiteX80" fmla="*/ -1371 w 319134"/>
                <a:gd name="connsiteY80" fmla="*/ 305746 h 319314"/>
                <a:gd name="connsiteX81" fmla="*/ -1371 w 319134"/>
                <a:gd name="connsiteY81" fmla="*/ 11010 h 319314"/>
                <a:gd name="connsiteX82" fmla="*/ 10827 w 319134"/>
                <a:gd name="connsiteY82" fmla="*/ -1369 h 319314"/>
                <a:gd name="connsiteX83" fmla="*/ 305556 w 319134"/>
                <a:gd name="connsiteY83" fmla="*/ -1369 h 319314"/>
                <a:gd name="connsiteX84" fmla="*/ 317763 w 319134"/>
                <a:gd name="connsiteY84" fmla="*/ 11010 h 319314"/>
                <a:gd name="connsiteX85" fmla="*/ 317763 w 319134"/>
                <a:gd name="connsiteY85" fmla="*/ 305746 h 319314"/>
                <a:gd name="connsiteX86" fmla="*/ 305556 w 319134"/>
                <a:gd name="connsiteY86" fmla="*/ 317945 h 319314"/>
                <a:gd name="connsiteX87" fmla="*/ 305556 w 319134"/>
                <a:gd name="connsiteY87" fmla="*/ 317945 h 31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319134" h="319314">
                  <a:moveTo>
                    <a:pt x="151307" y="105129"/>
                  </a:moveTo>
                  <a:lnTo>
                    <a:pt x="151307" y="105129"/>
                  </a:lnTo>
                  <a:cubicBezTo>
                    <a:pt x="151307" y="108528"/>
                    <a:pt x="151833" y="111750"/>
                    <a:pt x="153056" y="114623"/>
                  </a:cubicBezTo>
                  <a:cubicBezTo>
                    <a:pt x="154270" y="117506"/>
                    <a:pt x="156100" y="120468"/>
                    <a:pt x="158365" y="122737"/>
                  </a:cubicBezTo>
                  <a:cubicBezTo>
                    <a:pt x="162900" y="127089"/>
                    <a:pt x="169083" y="129877"/>
                    <a:pt x="175883" y="129877"/>
                  </a:cubicBezTo>
                  <a:lnTo>
                    <a:pt x="212141" y="129877"/>
                  </a:lnTo>
                  <a:cubicBezTo>
                    <a:pt x="215451" y="129877"/>
                    <a:pt x="218763" y="129268"/>
                    <a:pt x="221547" y="127965"/>
                  </a:cubicBezTo>
                  <a:cubicBezTo>
                    <a:pt x="224510" y="126912"/>
                    <a:pt x="227302" y="124913"/>
                    <a:pt x="229569" y="122737"/>
                  </a:cubicBezTo>
                  <a:cubicBezTo>
                    <a:pt x="231836" y="120468"/>
                    <a:pt x="233664" y="117506"/>
                    <a:pt x="234968" y="114623"/>
                  </a:cubicBezTo>
                  <a:cubicBezTo>
                    <a:pt x="236102" y="111750"/>
                    <a:pt x="236886" y="108528"/>
                    <a:pt x="236886" y="105129"/>
                  </a:cubicBezTo>
                  <a:lnTo>
                    <a:pt x="236886" y="101818"/>
                  </a:lnTo>
                  <a:lnTo>
                    <a:pt x="151307" y="101818"/>
                  </a:lnTo>
                  <a:lnTo>
                    <a:pt x="151307" y="105129"/>
                  </a:lnTo>
                  <a:close/>
                  <a:moveTo>
                    <a:pt x="171876" y="198115"/>
                  </a:moveTo>
                  <a:lnTo>
                    <a:pt x="171876" y="198115"/>
                  </a:lnTo>
                  <a:cubicBezTo>
                    <a:pt x="177454" y="203781"/>
                    <a:pt x="185388" y="207352"/>
                    <a:pt x="194007" y="207352"/>
                  </a:cubicBezTo>
                  <a:cubicBezTo>
                    <a:pt x="202637" y="207352"/>
                    <a:pt x="210481" y="203781"/>
                    <a:pt x="216148" y="198115"/>
                  </a:cubicBezTo>
                  <a:cubicBezTo>
                    <a:pt x="221894" y="192538"/>
                    <a:pt x="225295" y="184605"/>
                    <a:pt x="225295" y="175975"/>
                  </a:cubicBezTo>
                  <a:cubicBezTo>
                    <a:pt x="225295" y="167356"/>
                    <a:pt x="221894" y="159510"/>
                    <a:pt x="216148" y="153934"/>
                  </a:cubicBezTo>
                  <a:cubicBezTo>
                    <a:pt x="210570" y="148267"/>
                    <a:pt x="202904" y="144696"/>
                    <a:pt x="194365" y="144607"/>
                  </a:cubicBezTo>
                  <a:lnTo>
                    <a:pt x="193660" y="144607"/>
                  </a:lnTo>
                  <a:cubicBezTo>
                    <a:pt x="185119" y="144696"/>
                    <a:pt x="177365" y="148267"/>
                    <a:pt x="171876" y="153934"/>
                  </a:cubicBezTo>
                  <a:cubicBezTo>
                    <a:pt x="166120" y="159510"/>
                    <a:pt x="162640" y="167356"/>
                    <a:pt x="162640" y="175975"/>
                  </a:cubicBezTo>
                  <a:cubicBezTo>
                    <a:pt x="162640" y="184605"/>
                    <a:pt x="166120" y="192538"/>
                    <a:pt x="171876" y="198115"/>
                  </a:cubicBezTo>
                  <a:close/>
                  <a:moveTo>
                    <a:pt x="143811" y="87174"/>
                  </a:moveTo>
                  <a:lnTo>
                    <a:pt x="143811" y="87174"/>
                  </a:lnTo>
                  <a:lnTo>
                    <a:pt x="244123" y="87174"/>
                  </a:lnTo>
                  <a:cubicBezTo>
                    <a:pt x="248219" y="87174"/>
                    <a:pt x="251530" y="90315"/>
                    <a:pt x="251530" y="94411"/>
                  </a:cubicBezTo>
                  <a:lnTo>
                    <a:pt x="251530" y="105129"/>
                  </a:lnTo>
                  <a:cubicBezTo>
                    <a:pt x="251530" y="110537"/>
                    <a:pt x="250487" y="115587"/>
                    <a:pt x="248567" y="120291"/>
                  </a:cubicBezTo>
                  <a:cubicBezTo>
                    <a:pt x="246471" y="125082"/>
                    <a:pt x="243508" y="129446"/>
                    <a:pt x="239939" y="133015"/>
                  </a:cubicBezTo>
                  <a:cubicBezTo>
                    <a:pt x="236279" y="136674"/>
                    <a:pt x="232005" y="139637"/>
                    <a:pt x="227125" y="141644"/>
                  </a:cubicBezTo>
                  <a:lnTo>
                    <a:pt x="225384" y="142251"/>
                  </a:lnTo>
                  <a:lnTo>
                    <a:pt x="226607" y="143474"/>
                  </a:lnTo>
                  <a:cubicBezTo>
                    <a:pt x="234968" y="151836"/>
                    <a:pt x="240108" y="163259"/>
                    <a:pt x="240108" y="175975"/>
                  </a:cubicBezTo>
                  <a:cubicBezTo>
                    <a:pt x="240108" y="188621"/>
                    <a:pt x="234968" y="200203"/>
                    <a:pt x="226607" y="208574"/>
                  </a:cubicBezTo>
                  <a:cubicBezTo>
                    <a:pt x="218236" y="216855"/>
                    <a:pt x="206734" y="222085"/>
                    <a:pt x="194007" y="222085"/>
                  </a:cubicBezTo>
                  <a:cubicBezTo>
                    <a:pt x="181291" y="222085"/>
                    <a:pt x="169788" y="216855"/>
                    <a:pt x="161417" y="208574"/>
                  </a:cubicBezTo>
                  <a:cubicBezTo>
                    <a:pt x="153056" y="200203"/>
                    <a:pt x="147906" y="188621"/>
                    <a:pt x="147906" y="175975"/>
                  </a:cubicBezTo>
                  <a:cubicBezTo>
                    <a:pt x="147906" y="163259"/>
                    <a:pt x="153056" y="151836"/>
                    <a:pt x="161417" y="143474"/>
                  </a:cubicBezTo>
                  <a:lnTo>
                    <a:pt x="162551" y="142341"/>
                  </a:lnTo>
                  <a:cubicBezTo>
                    <a:pt x="157063" y="140333"/>
                    <a:pt x="152092" y="137201"/>
                    <a:pt x="147997" y="133015"/>
                  </a:cubicBezTo>
                  <a:cubicBezTo>
                    <a:pt x="144515" y="129446"/>
                    <a:pt x="141465" y="125082"/>
                    <a:pt x="139456" y="120291"/>
                  </a:cubicBezTo>
                  <a:cubicBezTo>
                    <a:pt x="137538" y="115587"/>
                    <a:pt x="136493" y="110537"/>
                    <a:pt x="136493" y="105129"/>
                  </a:cubicBezTo>
                  <a:lnTo>
                    <a:pt x="136493" y="94411"/>
                  </a:lnTo>
                  <a:cubicBezTo>
                    <a:pt x="136493" y="90315"/>
                    <a:pt x="139804" y="87174"/>
                    <a:pt x="143811" y="87174"/>
                  </a:cubicBezTo>
                  <a:close/>
                  <a:moveTo>
                    <a:pt x="293188" y="23297"/>
                  </a:moveTo>
                  <a:lnTo>
                    <a:pt x="293188" y="23297"/>
                  </a:lnTo>
                  <a:lnTo>
                    <a:pt x="94836" y="23297"/>
                  </a:lnTo>
                  <a:lnTo>
                    <a:pt x="94836" y="293369"/>
                  </a:lnTo>
                  <a:lnTo>
                    <a:pt x="293188" y="293369"/>
                  </a:lnTo>
                  <a:lnTo>
                    <a:pt x="293188" y="23297"/>
                  </a:lnTo>
                  <a:close/>
                  <a:moveTo>
                    <a:pt x="80023" y="23297"/>
                  </a:moveTo>
                  <a:lnTo>
                    <a:pt x="80023" y="23297"/>
                  </a:lnTo>
                  <a:lnTo>
                    <a:pt x="23205" y="23297"/>
                  </a:lnTo>
                  <a:lnTo>
                    <a:pt x="23205" y="47436"/>
                  </a:lnTo>
                  <a:lnTo>
                    <a:pt x="41418" y="47436"/>
                  </a:lnTo>
                  <a:cubicBezTo>
                    <a:pt x="48129" y="47436"/>
                    <a:pt x="53617" y="53013"/>
                    <a:pt x="53617" y="59813"/>
                  </a:cubicBezTo>
                  <a:cubicBezTo>
                    <a:pt x="53617" y="66524"/>
                    <a:pt x="48129" y="72012"/>
                    <a:pt x="41418" y="72012"/>
                  </a:cubicBezTo>
                  <a:lnTo>
                    <a:pt x="23205" y="72012"/>
                  </a:lnTo>
                  <a:lnTo>
                    <a:pt x="23205" y="113231"/>
                  </a:lnTo>
                  <a:lnTo>
                    <a:pt x="41418" y="113231"/>
                  </a:lnTo>
                  <a:cubicBezTo>
                    <a:pt x="48129" y="113231"/>
                    <a:pt x="53617" y="118721"/>
                    <a:pt x="53617" y="125519"/>
                  </a:cubicBezTo>
                  <a:cubicBezTo>
                    <a:pt x="53617" y="132142"/>
                    <a:pt x="48129" y="137808"/>
                    <a:pt x="41418" y="137808"/>
                  </a:cubicBezTo>
                  <a:lnTo>
                    <a:pt x="23205" y="137808"/>
                  </a:lnTo>
                  <a:lnTo>
                    <a:pt x="23205" y="179027"/>
                  </a:lnTo>
                  <a:lnTo>
                    <a:pt x="41418" y="179027"/>
                  </a:lnTo>
                  <a:cubicBezTo>
                    <a:pt x="48129" y="179027"/>
                    <a:pt x="53617" y="184435"/>
                    <a:pt x="53617" y="191226"/>
                  </a:cubicBezTo>
                  <a:cubicBezTo>
                    <a:pt x="53617" y="198027"/>
                    <a:pt x="48129" y="203434"/>
                    <a:pt x="41418" y="203434"/>
                  </a:cubicBezTo>
                  <a:lnTo>
                    <a:pt x="23205" y="203434"/>
                  </a:lnTo>
                  <a:lnTo>
                    <a:pt x="23205" y="244743"/>
                  </a:lnTo>
                  <a:lnTo>
                    <a:pt x="41418" y="244743"/>
                  </a:lnTo>
                  <a:cubicBezTo>
                    <a:pt x="48129" y="244743"/>
                    <a:pt x="53617" y="250321"/>
                    <a:pt x="53617" y="256942"/>
                  </a:cubicBezTo>
                  <a:cubicBezTo>
                    <a:pt x="53617" y="263733"/>
                    <a:pt x="48129" y="269230"/>
                    <a:pt x="41418" y="269230"/>
                  </a:cubicBezTo>
                  <a:lnTo>
                    <a:pt x="23205" y="269230"/>
                  </a:lnTo>
                  <a:lnTo>
                    <a:pt x="23205" y="293369"/>
                  </a:lnTo>
                  <a:lnTo>
                    <a:pt x="80023" y="293369"/>
                  </a:lnTo>
                  <a:lnTo>
                    <a:pt x="80023" y="23297"/>
                  </a:lnTo>
                  <a:close/>
                  <a:moveTo>
                    <a:pt x="305556" y="317945"/>
                  </a:moveTo>
                  <a:lnTo>
                    <a:pt x="10827" y="317945"/>
                  </a:lnTo>
                  <a:cubicBezTo>
                    <a:pt x="4027" y="317945"/>
                    <a:pt x="-1371" y="312369"/>
                    <a:pt x="-1371" y="305746"/>
                  </a:cubicBezTo>
                  <a:lnTo>
                    <a:pt x="-1371" y="11010"/>
                  </a:lnTo>
                  <a:cubicBezTo>
                    <a:pt x="-1371" y="4298"/>
                    <a:pt x="4027" y="-1369"/>
                    <a:pt x="10827" y="-1369"/>
                  </a:cubicBezTo>
                  <a:lnTo>
                    <a:pt x="305556" y="-1369"/>
                  </a:lnTo>
                  <a:cubicBezTo>
                    <a:pt x="312357" y="-1369"/>
                    <a:pt x="317763" y="4298"/>
                    <a:pt x="317763" y="11010"/>
                  </a:cubicBezTo>
                  <a:lnTo>
                    <a:pt x="317763" y="305746"/>
                  </a:lnTo>
                  <a:cubicBezTo>
                    <a:pt x="317763" y="312369"/>
                    <a:pt x="312357" y="317945"/>
                    <a:pt x="305556" y="317945"/>
                  </a:cubicBezTo>
                  <a:lnTo>
                    <a:pt x="305556" y="317945"/>
                  </a:lnTo>
                </a:path>
              </a:pathLst>
            </a:custGeom>
            <a:solidFill>
              <a:schemeClr val="bg1"/>
            </a:solidFill>
            <a:ln w="119" cap="flat">
              <a:noFill/>
              <a:prstDash val="solid"/>
              <a:miter/>
            </a:ln>
          </p:spPr>
          <p:txBody>
            <a:bodyPr rtlCol="0" anchor="ctr"/>
            <a:lstStyle/>
            <a:p>
              <a:endParaRPr lang="zh-CN" altLang="en-US" dirty="0">
                <a:solidFill>
                  <a:schemeClr val="tx1">
                    <a:lumMod val="95000"/>
                    <a:lumOff val="5000"/>
                  </a:schemeClr>
                </a:solidFill>
                <a:latin typeface="Arial" pitchFamily="34" charset="0"/>
                <a:ea typeface="微软雅黑" pitchFamily="34" charset="-122"/>
                <a:cs typeface="黑体" panose="02010609060101010101" charset="-122"/>
              </a:endParaRPr>
            </a:p>
          </p:txBody>
        </p:sp>
        <p:sp>
          <p:nvSpPr>
            <p:cNvPr id="13" name="文本框 4">
              <a:extLst>
                <a:ext uri="{FF2B5EF4-FFF2-40B4-BE49-F238E27FC236}">
                  <a16:creationId xmlns:a16="http://schemas.microsoft.com/office/drawing/2014/main" id="{BA325DF0-5694-15B1-7932-7E0859A4E167}"/>
                </a:ext>
              </a:extLst>
            </p:cNvPr>
            <p:cNvSpPr txBox="1"/>
            <p:nvPr/>
          </p:nvSpPr>
          <p:spPr>
            <a:xfrm>
              <a:off x="3536720" y="4729856"/>
              <a:ext cx="7653476" cy="1341521"/>
            </a:xfrm>
            <a:prstGeom prst="rect">
              <a:avLst/>
            </a:prstGeom>
            <a:noFill/>
          </p:spPr>
          <p:txBody>
            <a:bodyPr vert="horz" wrap="square" rtlCol="0">
              <a:spAutoFit/>
            </a:bodyPr>
            <a:lstStyle/>
            <a:p>
              <a:pPr lvl="1">
                <a:lnSpc>
                  <a:spcPct val="130000"/>
                </a:lnSpc>
              </a:pPr>
              <a:r>
                <a:rPr lang="en-US" altLang="zh-CN" sz="1600" dirty="0">
                  <a:solidFill>
                    <a:schemeClr val="bg1"/>
                  </a:solidFill>
                  <a:latin typeface="微软雅黑" pitchFamily="34" charset="-122"/>
                  <a:ea typeface="微软雅黑" pitchFamily="34" charset="-122"/>
                  <a:cs typeface="黑体" panose="02010609060101010101" charset="-122"/>
                </a:rPr>
                <a:t>	1. Restricted Area Intrusion</a:t>
              </a:r>
            </a:p>
            <a:p>
              <a:pPr>
                <a:lnSpc>
                  <a:spcPct val="130000"/>
                </a:lnSpc>
              </a:pPr>
              <a:r>
                <a:rPr lang="en-US" altLang="zh-CN" sz="1600" dirty="0">
                  <a:solidFill>
                    <a:schemeClr val="bg1"/>
                  </a:solidFill>
                  <a:latin typeface="微软雅黑" pitchFamily="34" charset="-122"/>
                  <a:ea typeface="微软雅黑" pitchFamily="34" charset="-122"/>
                  <a:cs typeface="黑体" panose="02010609060101010101" charset="-122"/>
                </a:rPr>
                <a:t> 	2. Pet Pets/Wildlife :  </a:t>
              </a:r>
              <a:r>
                <a:rPr lang="en-US" altLang="zh-CN" sz="1600" dirty="0">
                  <a:solidFill>
                    <a:schemeClr val="accent4">
                      <a:lumMod val="40000"/>
                      <a:lumOff val="60000"/>
                    </a:schemeClr>
                  </a:solidFill>
                  <a:latin typeface="微软雅黑" pitchFamily="34" charset="-122"/>
                  <a:ea typeface="微软雅黑" pitchFamily="34" charset="-122"/>
                  <a:cs typeface="黑体" panose="02010609060101010101" charset="-122"/>
                </a:rPr>
                <a:t>"Animal Detection Alerts“</a:t>
              </a:r>
            </a:p>
            <a:p>
              <a:pPr>
                <a:lnSpc>
                  <a:spcPct val="130000"/>
                </a:lnSpc>
              </a:pPr>
              <a:r>
                <a:rPr lang="en-US" altLang="zh-CN" sz="1600" dirty="0">
                  <a:solidFill>
                    <a:schemeClr val="bg1"/>
                  </a:solidFill>
                  <a:latin typeface="微软雅黑" pitchFamily="34" charset="-122"/>
                  <a:ea typeface="微软雅黑" pitchFamily="34" charset="-122"/>
                  <a:cs typeface="黑体" panose="02010609060101010101" charset="-122"/>
                </a:rPr>
                <a:t>	3. Baby Monitor :  	</a:t>
              </a:r>
              <a:r>
                <a:rPr lang="en-US" altLang="zh-CN" sz="1600" dirty="0">
                  <a:solidFill>
                    <a:schemeClr val="accent4">
                      <a:lumMod val="40000"/>
                      <a:lumOff val="60000"/>
                    </a:schemeClr>
                  </a:solidFill>
                  <a:latin typeface="微软雅黑" pitchFamily="34" charset="-122"/>
                  <a:ea typeface="微软雅黑" pitchFamily="34" charset="-122"/>
                  <a:cs typeface="黑体" panose="02010609060101010101" charset="-122"/>
                </a:rPr>
                <a:t>"Baby Out-of-Frame Alerts“</a:t>
              </a:r>
            </a:p>
            <a:p>
              <a:pPr>
                <a:lnSpc>
                  <a:spcPct val="130000"/>
                </a:lnSpc>
              </a:pPr>
              <a:r>
                <a:rPr lang="en-US" altLang="zh-CN" sz="1600" dirty="0">
                  <a:solidFill>
                    <a:schemeClr val="bg1"/>
                  </a:solidFill>
                  <a:latin typeface="微软雅黑" pitchFamily="34" charset="-122"/>
                  <a:ea typeface="微软雅黑" pitchFamily="34" charset="-122"/>
                  <a:cs typeface="黑体" panose="02010609060101010101" charset="-122"/>
                </a:rPr>
                <a:t>	4. Package Delivery Detection :  </a:t>
              </a:r>
              <a:r>
                <a:rPr lang="en-US" altLang="zh-CN" sz="1600" dirty="0">
                  <a:solidFill>
                    <a:schemeClr val="accent4">
                      <a:lumMod val="40000"/>
                      <a:lumOff val="60000"/>
                    </a:schemeClr>
                  </a:solidFill>
                  <a:latin typeface="微软雅黑" pitchFamily="34" charset="-122"/>
                  <a:ea typeface="微软雅黑" pitchFamily="34" charset="-122"/>
                  <a:cs typeface="黑体" panose="02010609060101010101" charset="-122"/>
                </a:rPr>
                <a:t>"Package Arrival Alerts“</a:t>
              </a:r>
            </a:p>
          </p:txBody>
        </p:sp>
      </p:grpSp>
      <p:grpSp>
        <p:nvGrpSpPr>
          <p:cNvPr id="45" name="组合 44"/>
          <p:cNvGrpSpPr/>
          <p:nvPr/>
        </p:nvGrpSpPr>
        <p:grpSpPr>
          <a:xfrm>
            <a:off x="308227" y="1658559"/>
            <a:ext cx="3396098" cy="3364200"/>
            <a:chOff x="71111" y="2099220"/>
            <a:chExt cx="3396098" cy="3364200"/>
          </a:xfrm>
        </p:grpSpPr>
        <p:sp>
          <p:nvSpPr>
            <p:cNvPr id="29" name="文本框 28"/>
            <p:cNvSpPr txBox="1"/>
            <p:nvPr/>
          </p:nvSpPr>
          <p:spPr>
            <a:xfrm>
              <a:off x="71111" y="2841548"/>
              <a:ext cx="3396098" cy="2621872"/>
            </a:xfrm>
            <a:prstGeom prst="rect">
              <a:avLst/>
            </a:prstGeom>
            <a:noFill/>
          </p:spPr>
          <p:txBody>
            <a:bodyPr vert="horz" wrap="square" rtlCol="0">
              <a:spAutoFit/>
            </a:bodyPr>
            <a:lstStyle/>
            <a:p>
              <a:pPr algn="ctr">
                <a:lnSpc>
                  <a:spcPct val="130000"/>
                </a:lnSpc>
              </a:pPr>
              <a:r>
                <a:rPr lang="en-US" altLang="zh-CN" sz="1600" dirty="0">
                  <a:solidFill>
                    <a:schemeClr val="bg1"/>
                  </a:solidFill>
                  <a:latin typeface="微软雅黑" pitchFamily="34" charset="-122"/>
                  <a:ea typeface="微软雅黑" pitchFamily="34" charset="-122"/>
                  <a:cs typeface="黑体" panose="02010609060101010101" charset="-122"/>
                </a:rPr>
                <a:t>This Monitoring camera and Programmable Relay Control leverages a combination of hardware components, custom software, and cloud-based services for real-time video streaming and AI object detection.</a:t>
              </a:r>
            </a:p>
          </p:txBody>
        </p:sp>
        <p:grpSp>
          <p:nvGrpSpPr>
            <p:cNvPr id="35" name="组合 34"/>
            <p:cNvGrpSpPr/>
            <p:nvPr/>
          </p:nvGrpSpPr>
          <p:grpSpPr>
            <a:xfrm>
              <a:off x="1569843" y="2099220"/>
              <a:ext cx="632460" cy="632460"/>
              <a:chOff x="1663193" y="2175025"/>
              <a:chExt cx="632460" cy="632460"/>
            </a:xfrm>
          </p:grpSpPr>
          <p:sp>
            <p:nvSpPr>
              <p:cNvPr id="33" name="椭圆 32"/>
              <p:cNvSpPr/>
              <p:nvPr/>
            </p:nvSpPr>
            <p:spPr>
              <a:xfrm>
                <a:off x="1663193" y="2175025"/>
                <a:ext cx="632460" cy="632460"/>
              </a:xfrm>
              <a:prstGeom prst="ellipse">
                <a:avLst/>
              </a:prstGeom>
              <a:solidFill>
                <a:schemeClr val="bg1"/>
              </a:solidFill>
              <a:ln>
                <a:solidFill>
                  <a:schemeClr val="bg1"/>
                </a:solidFill>
                <a:prstDash val="solid"/>
              </a:ln>
              <a:effectLst>
                <a:outerShdw blurRad="2032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itchFamily="34" charset="0"/>
                  <a:ea typeface="微软雅黑" pitchFamily="34" charset="-122"/>
                  <a:cs typeface="黑体" panose="02010609060101010101" charset="-122"/>
                </a:endParaRPr>
              </a:p>
            </p:txBody>
          </p:sp>
          <p:sp>
            <p:nvSpPr>
              <p:cNvPr id="31" name="图形 14"/>
              <p:cNvSpPr/>
              <p:nvPr/>
            </p:nvSpPr>
            <p:spPr>
              <a:xfrm flipV="1">
                <a:off x="1866209" y="2389427"/>
                <a:ext cx="226428" cy="226495"/>
              </a:xfrm>
              <a:custGeom>
                <a:avLst/>
                <a:gdLst>
                  <a:gd name="connsiteX0" fmla="*/ 50678 w 319218"/>
                  <a:gd name="connsiteY0" fmla="*/ 61085 h 319313"/>
                  <a:gd name="connsiteX1" fmla="*/ 50678 w 319218"/>
                  <a:gd name="connsiteY1" fmla="*/ 61085 h 319313"/>
                  <a:gd name="connsiteX2" fmla="*/ 60962 w 319218"/>
                  <a:gd name="connsiteY2" fmla="*/ 61085 h 319313"/>
                  <a:gd name="connsiteX3" fmla="*/ 60962 w 319218"/>
                  <a:gd name="connsiteY3" fmla="*/ 50631 h 319313"/>
                  <a:gd name="connsiteX4" fmla="*/ 19495 w 319218"/>
                  <a:gd name="connsiteY4" fmla="*/ 9082 h 319313"/>
                  <a:gd name="connsiteX5" fmla="*/ 9219 w 319218"/>
                  <a:gd name="connsiteY5" fmla="*/ 9082 h 319313"/>
                  <a:gd name="connsiteX6" fmla="*/ 9219 w 319218"/>
                  <a:gd name="connsiteY6" fmla="*/ 19537 h 319313"/>
                  <a:gd name="connsiteX7" fmla="*/ 50678 w 319218"/>
                  <a:gd name="connsiteY7" fmla="*/ 61085 h 319313"/>
                  <a:gd name="connsiteX8" fmla="*/ 73325 w 319218"/>
                  <a:gd name="connsiteY8" fmla="*/ 38348 h 319313"/>
                  <a:gd name="connsiteX9" fmla="*/ 73325 w 319218"/>
                  <a:gd name="connsiteY9" fmla="*/ 38348 h 319313"/>
                  <a:gd name="connsiteX10" fmla="*/ 83611 w 319218"/>
                  <a:gd name="connsiteY10" fmla="*/ 38348 h 319313"/>
                  <a:gd name="connsiteX11" fmla="*/ 83611 w 319218"/>
                  <a:gd name="connsiteY11" fmla="*/ 27983 h 319313"/>
                  <a:gd name="connsiteX12" fmla="*/ 65316 w 319218"/>
                  <a:gd name="connsiteY12" fmla="*/ 9689 h 319313"/>
                  <a:gd name="connsiteX13" fmla="*/ 55040 w 319218"/>
                  <a:gd name="connsiteY13" fmla="*/ 9689 h 319313"/>
                  <a:gd name="connsiteX14" fmla="*/ 55040 w 319218"/>
                  <a:gd name="connsiteY14" fmla="*/ 20053 h 319313"/>
                  <a:gd name="connsiteX15" fmla="*/ 73325 w 319218"/>
                  <a:gd name="connsiteY15" fmla="*/ 38348 h 319313"/>
                  <a:gd name="connsiteX16" fmla="*/ 68446 w 319218"/>
                  <a:gd name="connsiteY16" fmla="*/ 135386 h 319313"/>
                  <a:gd name="connsiteX17" fmla="*/ 68446 w 319218"/>
                  <a:gd name="connsiteY17" fmla="*/ 135386 h 319313"/>
                  <a:gd name="connsiteX18" fmla="*/ 66886 w 319218"/>
                  <a:gd name="connsiteY18" fmla="*/ 114477 h 319313"/>
                  <a:gd name="connsiteX19" fmla="*/ 114445 w 319218"/>
                  <a:gd name="connsiteY19" fmla="*/ 66837 h 319313"/>
                  <a:gd name="connsiteX20" fmla="*/ 135345 w 319218"/>
                  <a:gd name="connsiteY20" fmla="*/ 68488 h 319313"/>
                  <a:gd name="connsiteX21" fmla="*/ 160606 w 319218"/>
                  <a:gd name="connsiteY21" fmla="*/ 73626 h 319313"/>
                  <a:gd name="connsiteX22" fmla="*/ 164529 w 319218"/>
                  <a:gd name="connsiteY22" fmla="*/ 74062 h 319313"/>
                  <a:gd name="connsiteX23" fmla="*/ 176286 w 319218"/>
                  <a:gd name="connsiteY23" fmla="*/ 61344 h 319313"/>
                  <a:gd name="connsiteX24" fmla="*/ 170195 w 319218"/>
                  <a:gd name="connsiteY24" fmla="*/ 33557 h 319313"/>
                  <a:gd name="connsiteX25" fmla="*/ 165483 w 319218"/>
                  <a:gd name="connsiteY25" fmla="*/ 24237 h 319313"/>
                  <a:gd name="connsiteX26" fmla="*/ 185786 w 319218"/>
                  <a:gd name="connsiteY26" fmla="*/ 23890 h 319313"/>
                  <a:gd name="connsiteX27" fmla="*/ 216184 w 319218"/>
                  <a:gd name="connsiteY27" fmla="*/ 39133 h 319313"/>
                  <a:gd name="connsiteX28" fmla="*/ 216622 w 319218"/>
                  <a:gd name="connsiteY28" fmla="*/ 39659 h 319313"/>
                  <a:gd name="connsiteX29" fmla="*/ 231864 w 319218"/>
                  <a:gd name="connsiteY29" fmla="*/ 67702 h 319313"/>
                  <a:gd name="connsiteX30" fmla="*/ 229421 w 319218"/>
                  <a:gd name="connsiteY30" fmla="*/ 99761 h 319313"/>
                  <a:gd name="connsiteX31" fmla="*/ 232730 w 319218"/>
                  <a:gd name="connsiteY31" fmla="*/ 112998 h 319313"/>
                  <a:gd name="connsiteX32" fmla="*/ 236566 w 319218"/>
                  <a:gd name="connsiteY32" fmla="*/ 116663 h 319313"/>
                  <a:gd name="connsiteX33" fmla="*/ 239616 w 319218"/>
                  <a:gd name="connsiteY33" fmla="*/ 119795 h 319313"/>
                  <a:gd name="connsiteX34" fmla="*/ 240053 w 319218"/>
                  <a:gd name="connsiteY34" fmla="*/ 120231 h 319313"/>
                  <a:gd name="connsiteX35" fmla="*/ 287086 w 319218"/>
                  <a:gd name="connsiteY35" fmla="*/ 201410 h 319313"/>
                  <a:gd name="connsiteX36" fmla="*/ 288826 w 319218"/>
                  <a:gd name="connsiteY36" fmla="*/ 288956 h 319313"/>
                  <a:gd name="connsiteX37" fmla="*/ 201547 w 319218"/>
                  <a:gd name="connsiteY37" fmla="*/ 287128 h 319313"/>
                  <a:gd name="connsiteX38" fmla="*/ 120190 w 319218"/>
                  <a:gd name="connsiteY38" fmla="*/ 240005 h 319313"/>
                  <a:gd name="connsiteX39" fmla="*/ 116791 w 319218"/>
                  <a:gd name="connsiteY39" fmla="*/ 236696 h 319313"/>
                  <a:gd name="connsiteX40" fmla="*/ 116712 w 319218"/>
                  <a:gd name="connsiteY40" fmla="*/ 236696 h 319313"/>
                  <a:gd name="connsiteX41" fmla="*/ 113402 w 319218"/>
                  <a:gd name="connsiteY41" fmla="*/ 233030 h 319313"/>
                  <a:gd name="connsiteX42" fmla="*/ 99719 w 319218"/>
                  <a:gd name="connsiteY42" fmla="*/ 229462 h 319313"/>
                  <a:gd name="connsiteX43" fmla="*/ 67751 w 319218"/>
                  <a:gd name="connsiteY43" fmla="*/ 231817 h 319313"/>
                  <a:gd name="connsiteX44" fmla="*/ 39618 w 319218"/>
                  <a:gd name="connsiteY44" fmla="*/ 216573 h 319313"/>
                  <a:gd name="connsiteX45" fmla="*/ 39618 w 319218"/>
                  <a:gd name="connsiteY45" fmla="*/ 216653 h 319313"/>
                  <a:gd name="connsiteX46" fmla="*/ 23848 w 319218"/>
                  <a:gd name="connsiteY46" fmla="*/ 185648 h 319313"/>
                  <a:gd name="connsiteX47" fmla="*/ 24205 w 319218"/>
                  <a:gd name="connsiteY47" fmla="*/ 165436 h 319313"/>
                  <a:gd name="connsiteX48" fmla="*/ 33606 w 319218"/>
                  <a:gd name="connsiteY48" fmla="*/ 170146 h 319313"/>
                  <a:gd name="connsiteX49" fmla="*/ 61132 w 319218"/>
                  <a:gd name="connsiteY49" fmla="*/ 176328 h 319313"/>
                  <a:gd name="connsiteX50" fmla="*/ 65137 w 319218"/>
                  <a:gd name="connsiteY50" fmla="*/ 175721 h 319313"/>
                  <a:gd name="connsiteX51" fmla="*/ 73673 w 319218"/>
                  <a:gd name="connsiteY51" fmla="*/ 160736 h 319313"/>
                  <a:gd name="connsiteX52" fmla="*/ 68446 w 319218"/>
                  <a:gd name="connsiteY52" fmla="*/ 135386 h 319313"/>
                  <a:gd name="connsiteX53" fmla="*/ 42490 w 319218"/>
                  <a:gd name="connsiteY53" fmla="*/ 110303 h 319313"/>
                  <a:gd name="connsiteX54" fmla="*/ 42490 w 319218"/>
                  <a:gd name="connsiteY54" fmla="*/ 110303 h 319313"/>
                  <a:gd name="connsiteX55" fmla="*/ 44239 w 319218"/>
                  <a:gd name="connsiteY55" fmla="*/ 138605 h 319313"/>
                  <a:gd name="connsiteX56" fmla="*/ 45719 w 319218"/>
                  <a:gd name="connsiteY56" fmla="*/ 148543 h 319313"/>
                  <a:gd name="connsiteX57" fmla="*/ 43105 w 319218"/>
                  <a:gd name="connsiteY57" fmla="*/ 147499 h 319313"/>
                  <a:gd name="connsiteX58" fmla="*/ 26551 w 319218"/>
                  <a:gd name="connsiteY58" fmla="*/ 136867 h 319313"/>
                  <a:gd name="connsiteX59" fmla="*/ 9219 w 319218"/>
                  <a:gd name="connsiteY59" fmla="*/ 137473 h 319313"/>
                  <a:gd name="connsiteX60" fmla="*/ 7123 w 319218"/>
                  <a:gd name="connsiteY60" fmla="*/ 140702 h 319313"/>
                  <a:gd name="connsiteX61" fmla="*/ -360 w 319218"/>
                  <a:gd name="connsiteY61" fmla="*/ 189564 h 319313"/>
                  <a:gd name="connsiteX62" fmla="*/ 22287 w 319218"/>
                  <a:gd name="connsiteY62" fmla="*/ 233904 h 319313"/>
                  <a:gd name="connsiteX63" fmla="*/ 22287 w 319218"/>
                  <a:gd name="connsiteY63" fmla="*/ 233904 h 319313"/>
                  <a:gd name="connsiteX64" fmla="*/ 22287 w 319218"/>
                  <a:gd name="connsiteY64" fmla="*/ 233904 h 319313"/>
                  <a:gd name="connsiteX65" fmla="*/ 62524 w 319218"/>
                  <a:gd name="connsiteY65" fmla="*/ 255944 h 319313"/>
                  <a:gd name="connsiteX66" fmla="*/ 100504 w 319218"/>
                  <a:gd name="connsiteY66" fmla="*/ 254981 h 319313"/>
                  <a:gd name="connsiteX67" fmla="*/ 102769 w 319218"/>
                  <a:gd name="connsiteY67" fmla="*/ 257247 h 319313"/>
                  <a:gd name="connsiteX68" fmla="*/ 102947 w 319218"/>
                  <a:gd name="connsiteY68" fmla="*/ 257595 h 319313"/>
                  <a:gd name="connsiteX69" fmla="*/ 102769 w 319218"/>
                  <a:gd name="connsiteY69" fmla="*/ 257595 h 319313"/>
                  <a:gd name="connsiteX70" fmla="*/ 195106 w 319218"/>
                  <a:gd name="connsiteY70" fmla="*/ 310819 h 319313"/>
                  <a:gd name="connsiteX71" fmla="*/ 302072 w 319218"/>
                  <a:gd name="connsiteY71" fmla="*/ 310819 h 319313"/>
                  <a:gd name="connsiteX72" fmla="*/ 310867 w 319218"/>
                  <a:gd name="connsiteY72" fmla="*/ 302113 h 319313"/>
                  <a:gd name="connsiteX73" fmla="*/ 310867 w 319218"/>
                  <a:gd name="connsiteY73" fmla="*/ 301935 h 319313"/>
                  <a:gd name="connsiteX74" fmla="*/ 310867 w 319218"/>
                  <a:gd name="connsiteY74" fmla="*/ 301846 h 319313"/>
                  <a:gd name="connsiteX75" fmla="*/ 310777 w 319218"/>
                  <a:gd name="connsiteY75" fmla="*/ 195138 h 319313"/>
                  <a:gd name="connsiteX76" fmla="*/ 257473 w 319218"/>
                  <a:gd name="connsiteY76" fmla="*/ 102900 h 319313"/>
                  <a:gd name="connsiteX77" fmla="*/ 256689 w 319218"/>
                  <a:gd name="connsiteY77" fmla="*/ 102027 h 319313"/>
                  <a:gd name="connsiteX78" fmla="*/ 254949 w 319218"/>
                  <a:gd name="connsiteY78" fmla="*/ 100457 h 319313"/>
                  <a:gd name="connsiteX79" fmla="*/ 255903 w 319218"/>
                  <a:gd name="connsiteY79" fmla="*/ 62475 h 319313"/>
                  <a:gd name="connsiteX80" fmla="*/ 233953 w 319218"/>
                  <a:gd name="connsiteY80" fmla="*/ 22319 h 319313"/>
                  <a:gd name="connsiteX81" fmla="*/ 233256 w 319218"/>
                  <a:gd name="connsiteY81" fmla="*/ 21624 h 319313"/>
                  <a:gd name="connsiteX82" fmla="*/ 189613 w 319218"/>
                  <a:gd name="connsiteY82" fmla="*/ -408 h 319313"/>
                  <a:gd name="connsiteX83" fmla="*/ 140223 w 319218"/>
                  <a:gd name="connsiteY83" fmla="*/ 7254 h 319313"/>
                  <a:gd name="connsiteX84" fmla="*/ 134827 w 319218"/>
                  <a:gd name="connsiteY84" fmla="*/ 23720 h 319313"/>
                  <a:gd name="connsiteX85" fmla="*/ 136914 w 319218"/>
                  <a:gd name="connsiteY85" fmla="*/ 26593 h 319313"/>
                  <a:gd name="connsiteX86" fmla="*/ 147546 w 319218"/>
                  <a:gd name="connsiteY86" fmla="*/ 43057 h 319313"/>
                  <a:gd name="connsiteX87" fmla="*/ 148590 w 319218"/>
                  <a:gd name="connsiteY87" fmla="*/ 45751 h 319313"/>
                  <a:gd name="connsiteX88" fmla="*/ 138485 w 319218"/>
                  <a:gd name="connsiteY88" fmla="*/ 44190 h 319313"/>
                  <a:gd name="connsiteX89" fmla="*/ 109219 w 319218"/>
                  <a:gd name="connsiteY89" fmla="*/ 42532 h 319313"/>
                  <a:gd name="connsiteX90" fmla="*/ 100683 w 319218"/>
                  <a:gd name="connsiteY90" fmla="*/ 45930 h 319313"/>
                  <a:gd name="connsiteX91" fmla="*/ 100683 w 319218"/>
                  <a:gd name="connsiteY91" fmla="*/ 45930 h 319313"/>
                  <a:gd name="connsiteX92" fmla="*/ 45888 w 319218"/>
                  <a:gd name="connsiteY92" fmla="*/ 100634 h 319313"/>
                  <a:gd name="connsiteX93" fmla="*/ 42490 w 319218"/>
                  <a:gd name="connsiteY93" fmla="*/ 110303 h 319313"/>
                  <a:gd name="connsiteX94" fmla="*/ 211305 w 319218"/>
                  <a:gd name="connsiteY94" fmla="*/ 242272 h 319313"/>
                  <a:gd name="connsiteX95" fmla="*/ 211305 w 319218"/>
                  <a:gd name="connsiteY95" fmla="*/ 242272 h 319313"/>
                  <a:gd name="connsiteX96" fmla="*/ 180300 w 319218"/>
                  <a:gd name="connsiteY96" fmla="*/ 211257 h 319313"/>
                  <a:gd name="connsiteX97" fmla="*/ 211305 w 319218"/>
                  <a:gd name="connsiteY97" fmla="*/ 180422 h 319313"/>
                  <a:gd name="connsiteX98" fmla="*/ 242319 w 319218"/>
                  <a:gd name="connsiteY98" fmla="*/ 211257 h 319313"/>
                  <a:gd name="connsiteX99" fmla="*/ 211305 w 319218"/>
                  <a:gd name="connsiteY99" fmla="*/ 242272 h 319313"/>
                  <a:gd name="connsiteX100" fmla="*/ 257036 w 319218"/>
                  <a:gd name="connsiteY100" fmla="*/ 211257 h 319313"/>
                  <a:gd name="connsiteX101" fmla="*/ 257036 w 319218"/>
                  <a:gd name="connsiteY101" fmla="*/ 211257 h 319313"/>
                  <a:gd name="connsiteX102" fmla="*/ 211305 w 319218"/>
                  <a:gd name="connsiteY102" fmla="*/ 165615 h 319313"/>
                  <a:gd name="connsiteX103" fmla="*/ 165483 w 319218"/>
                  <a:gd name="connsiteY103" fmla="*/ 211257 h 319313"/>
                  <a:gd name="connsiteX104" fmla="*/ 211305 w 319218"/>
                  <a:gd name="connsiteY104" fmla="*/ 256900 h 319313"/>
                  <a:gd name="connsiteX105" fmla="*/ 257036 w 319218"/>
                  <a:gd name="connsiteY105" fmla="*/ 211257 h 319313"/>
                  <a:gd name="connsiteX106" fmla="*/ 28031 w 319218"/>
                  <a:gd name="connsiteY106" fmla="*/ 83562 h 319313"/>
                  <a:gd name="connsiteX107" fmla="*/ 38316 w 319218"/>
                  <a:gd name="connsiteY107" fmla="*/ 83562 h 319313"/>
                  <a:gd name="connsiteX108" fmla="*/ 38316 w 319218"/>
                  <a:gd name="connsiteY108" fmla="*/ 73108 h 319313"/>
                  <a:gd name="connsiteX109" fmla="*/ 20111 w 319218"/>
                  <a:gd name="connsiteY109" fmla="*/ 54983 h 319313"/>
                  <a:gd name="connsiteX110" fmla="*/ 9657 w 319218"/>
                  <a:gd name="connsiteY110" fmla="*/ 54983 h 319313"/>
                  <a:gd name="connsiteX111" fmla="*/ 9657 w 319218"/>
                  <a:gd name="connsiteY111" fmla="*/ 65437 h 319313"/>
                  <a:gd name="connsiteX112" fmla="*/ 28031 w 319218"/>
                  <a:gd name="connsiteY112" fmla="*/ 83562 h 319313"/>
                  <a:gd name="connsiteX113" fmla="*/ 28031 w 319218"/>
                  <a:gd name="connsiteY113" fmla="*/ 83562 h 31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19218" h="319313">
                    <a:moveTo>
                      <a:pt x="50678" y="61085"/>
                    </a:moveTo>
                    <a:lnTo>
                      <a:pt x="50678" y="61085"/>
                    </a:lnTo>
                    <a:cubicBezTo>
                      <a:pt x="53471" y="63877"/>
                      <a:pt x="58082" y="63877"/>
                      <a:pt x="60962" y="61085"/>
                    </a:cubicBezTo>
                    <a:cubicBezTo>
                      <a:pt x="63925" y="58123"/>
                      <a:pt x="63925" y="53503"/>
                      <a:pt x="60962" y="50631"/>
                    </a:cubicBezTo>
                    <a:lnTo>
                      <a:pt x="19495" y="9082"/>
                    </a:lnTo>
                    <a:cubicBezTo>
                      <a:pt x="16623" y="6211"/>
                      <a:pt x="12003" y="6211"/>
                      <a:pt x="9219" y="9082"/>
                    </a:cubicBezTo>
                    <a:cubicBezTo>
                      <a:pt x="6169" y="12044"/>
                      <a:pt x="6169" y="16665"/>
                      <a:pt x="9219" y="19537"/>
                    </a:cubicBezTo>
                    <a:lnTo>
                      <a:pt x="50678" y="61085"/>
                    </a:lnTo>
                    <a:close/>
                    <a:moveTo>
                      <a:pt x="73325" y="38348"/>
                    </a:moveTo>
                    <a:lnTo>
                      <a:pt x="73325" y="38348"/>
                    </a:lnTo>
                    <a:cubicBezTo>
                      <a:pt x="76118" y="41221"/>
                      <a:pt x="80729" y="41221"/>
                      <a:pt x="83611" y="38348"/>
                    </a:cubicBezTo>
                    <a:cubicBezTo>
                      <a:pt x="86572" y="35475"/>
                      <a:pt x="86572" y="30856"/>
                      <a:pt x="83611" y="27983"/>
                    </a:cubicBezTo>
                    <a:lnTo>
                      <a:pt x="65316" y="9689"/>
                    </a:lnTo>
                    <a:cubicBezTo>
                      <a:pt x="62444" y="6906"/>
                      <a:pt x="57823" y="6906"/>
                      <a:pt x="55040" y="9689"/>
                    </a:cubicBezTo>
                    <a:cubicBezTo>
                      <a:pt x="52079" y="12481"/>
                      <a:pt x="52079" y="17360"/>
                      <a:pt x="55040" y="20053"/>
                    </a:cubicBezTo>
                    <a:lnTo>
                      <a:pt x="73325" y="38348"/>
                    </a:lnTo>
                    <a:close/>
                    <a:moveTo>
                      <a:pt x="68446" y="135386"/>
                    </a:moveTo>
                    <a:lnTo>
                      <a:pt x="68446" y="135386"/>
                    </a:lnTo>
                    <a:cubicBezTo>
                      <a:pt x="67581" y="128420"/>
                      <a:pt x="67055" y="121364"/>
                      <a:pt x="66886" y="114477"/>
                    </a:cubicBezTo>
                    <a:lnTo>
                      <a:pt x="114445" y="66837"/>
                    </a:lnTo>
                    <a:cubicBezTo>
                      <a:pt x="121412" y="67007"/>
                      <a:pt x="128378" y="67614"/>
                      <a:pt x="135345" y="68488"/>
                    </a:cubicBezTo>
                    <a:cubicBezTo>
                      <a:pt x="143800" y="69620"/>
                      <a:pt x="152336" y="71191"/>
                      <a:pt x="160606" y="73626"/>
                    </a:cubicBezTo>
                    <a:cubicBezTo>
                      <a:pt x="161826" y="73973"/>
                      <a:pt x="163218" y="74152"/>
                      <a:pt x="164529" y="74062"/>
                    </a:cubicBezTo>
                    <a:cubicBezTo>
                      <a:pt x="171238" y="73893"/>
                      <a:pt x="176634" y="68140"/>
                      <a:pt x="176286" y="61344"/>
                    </a:cubicBezTo>
                    <a:cubicBezTo>
                      <a:pt x="175938" y="51852"/>
                      <a:pt x="173852" y="42532"/>
                      <a:pt x="170195" y="33557"/>
                    </a:cubicBezTo>
                    <a:cubicBezTo>
                      <a:pt x="168793" y="30508"/>
                      <a:pt x="167233" y="27288"/>
                      <a:pt x="165483" y="24237"/>
                    </a:cubicBezTo>
                    <a:cubicBezTo>
                      <a:pt x="172112" y="22756"/>
                      <a:pt x="178989" y="22587"/>
                      <a:pt x="185786" y="23890"/>
                    </a:cubicBezTo>
                    <a:cubicBezTo>
                      <a:pt x="196846" y="25718"/>
                      <a:pt x="207469" y="30686"/>
                      <a:pt x="216184" y="39133"/>
                    </a:cubicBezTo>
                    <a:lnTo>
                      <a:pt x="216622" y="39659"/>
                    </a:lnTo>
                    <a:cubicBezTo>
                      <a:pt x="224719" y="47580"/>
                      <a:pt x="229690" y="57517"/>
                      <a:pt x="231864" y="67702"/>
                    </a:cubicBezTo>
                    <a:cubicBezTo>
                      <a:pt x="234300" y="78335"/>
                      <a:pt x="233345" y="89484"/>
                      <a:pt x="229421" y="99761"/>
                    </a:cubicBezTo>
                    <a:cubicBezTo>
                      <a:pt x="227682" y="104114"/>
                      <a:pt x="228903" y="109600"/>
                      <a:pt x="232730" y="112998"/>
                    </a:cubicBezTo>
                    <a:lnTo>
                      <a:pt x="236566" y="116663"/>
                    </a:lnTo>
                    <a:lnTo>
                      <a:pt x="239616" y="119795"/>
                    </a:lnTo>
                    <a:lnTo>
                      <a:pt x="240053" y="120231"/>
                    </a:lnTo>
                    <a:cubicBezTo>
                      <a:pt x="263566" y="143575"/>
                      <a:pt x="279246" y="171885"/>
                      <a:pt x="287086" y="201410"/>
                    </a:cubicBezTo>
                    <a:cubicBezTo>
                      <a:pt x="294757" y="229899"/>
                      <a:pt x="295454" y="260119"/>
                      <a:pt x="288826" y="288956"/>
                    </a:cubicBezTo>
                    <a:cubicBezTo>
                      <a:pt x="260087" y="295405"/>
                      <a:pt x="230116" y="294700"/>
                      <a:pt x="201547" y="287128"/>
                    </a:cubicBezTo>
                    <a:cubicBezTo>
                      <a:pt x="171754" y="279111"/>
                      <a:pt x="143533" y="263349"/>
                      <a:pt x="120190" y="240005"/>
                    </a:cubicBezTo>
                    <a:lnTo>
                      <a:pt x="116791" y="236696"/>
                    </a:lnTo>
                    <a:lnTo>
                      <a:pt x="116712" y="236696"/>
                    </a:lnTo>
                    <a:lnTo>
                      <a:pt x="113402" y="233030"/>
                    </a:lnTo>
                    <a:cubicBezTo>
                      <a:pt x="110084" y="229115"/>
                      <a:pt x="104687" y="227455"/>
                      <a:pt x="99719" y="229462"/>
                    </a:cubicBezTo>
                    <a:cubicBezTo>
                      <a:pt x="89443" y="233378"/>
                      <a:pt x="78205" y="234083"/>
                      <a:pt x="67751" y="231817"/>
                    </a:cubicBezTo>
                    <a:cubicBezTo>
                      <a:pt x="57475" y="229721"/>
                      <a:pt x="47628" y="224583"/>
                      <a:pt x="39618" y="216573"/>
                    </a:cubicBezTo>
                    <a:lnTo>
                      <a:pt x="39618" y="216653"/>
                    </a:lnTo>
                    <a:cubicBezTo>
                      <a:pt x="30824" y="207859"/>
                      <a:pt x="25597" y="197146"/>
                      <a:pt x="23848" y="185648"/>
                    </a:cubicBezTo>
                    <a:cubicBezTo>
                      <a:pt x="22715" y="179110"/>
                      <a:pt x="22804" y="172144"/>
                      <a:pt x="24205" y="165436"/>
                    </a:cubicBezTo>
                    <a:cubicBezTo>
                      <a:pt x="27336" y="167185"/>
                      <a:pt x="30475" y="168834"/>
                      <a:pt x="33606" y="170146"/>
                    </a:cubicBezTo>
                    <a:cubicBezTo>
                      <a:pt x="42490" y="173803"/>
                      <a:pt x="51722" y="175721"/>
                      <a:pt x="61132" y="176328"/>
                    </a:cubicBezTo>
                    <a:cubicBezTo>
                      <a:pt x="62444" y="176328"/>
                      <a:pt x="63925" y="176237"/>
                      <a:pt x="65137" y="175721"/>
                    </a:cubicBezTo>
                    <a:cubicBezTo>
                      <a:pt x="71765" y="174150"/>
                      <a:pt x="75422" y="167185"/>
                      <a:pt x="73673" y="160736"/>
                    </a:cubicBezTo>
                    <a:cubicBezTo>
                      <a:pt x="71408" y="152370"/>
                      <a:pt x="69669" y="143833"/>
                      <a:pt x="68446" y="135386"/>
                    </a:cubicBezTo>
                    <a:close/>
                    <a:moveTo>
                      <a:pt x="42490" y="110303"/>
                    </a:moveTo>
                    <a:lnTo>
                      <a:pt x="42490" y="110303"/>
                    </a:lnTo>
                    <a:cubicBezTo>
                      <a:pt x="42490" y="119795"/>
                      <a:pt x="43017" y="129115"/>
                      <a:pt x="44239" y="138605"/>
                    </a:cubicBezTo>
                    <a:cubicBezTo>
                      <a:pt x="44756" y="141925"/>
                      <a:pt x="45104" y="145233"/>
                      <a:pt x="45719" y="148543"/>
                    </a:cubicBezTo>
                    <a:lnTo>
                      <a:pt x="43105" y="147499"/>
                    </a:lnTo>
                    <a:cubicBezTo>
                      <a:pt x="37093" y="145054"/>
                      <a:pt x="31519" y="141488"/>
                      <a:pt x="26551" y="136867"/>
                    </a:cubicBezTo>
                    <a:cubicBezTo>
                      <a:pt x="21591" y="132335"/>
                      <a:pt x="13831" y="132602"/>
                      <a:pt x="9219" y="137473"/>
                    </a:cubicBezTo>
                    <a:cubicBezTo>
                      <a:pt x="8346" y="138605"/>
                      <a:pt x="7560" y="139569"/>
                      <a:pt x="7123" y="140702"/>
                    </a:cubicBezTo>
                    <a:cubicBezTo>
                      <a:pt x="-538" y="155946"/>
                      <a:pt x="-2974" y="173107"/>
                      <a:pt x="-360" y="189564"/>
                    </a:cubicBezTo>
                    <a:cubicBezTo>
                      <a:pt x="2253" y="205941"/>
                      <a:pt x="9737" y="221363"/>
                      <a:pt x="22287" y="233904"/>
                    </a:cubicBezTo>
                    <a:lnTo>
                      <a:pt x="22287" y="233904"/>
                    </a:lnTo>
                    <a:lnTo>
                      <a:pt x="22287" y="233904"/>
                    </a:lnTo>
                    <a:cubicBezTo>
                      <a:pt x="33606" y="245490"/>
                      <a:pt x="47806" y="252716"/>
                      <a:pt x="62524" y="255944"/>
                    </a:cubicBezTo>
                    <a:cubicBezTo>
                      <a:pt x="75074" y="258558"/>
                      <a:pt x="87963" y="258211"/>
                      <a:pt x="100504" y="254981"/>
                    </a:cubicBezTo>
                    <a:lnTo>
                      <a:pt x="102769" y="257247"/>
                    </a:lnTo>
                    <a:lnTo>
                      <a:pt x="102947" y="257595"/>
                    </a:lnTo>
                    <a:lnTo>
                      <a:pt x="102769" y="257595"/>
                    </a:lnTo>
                    <a:cubicBezTo>
                      <a:pt x="129253" y="283908"/>
                      <a:pt x="161309" y="301757"/>
                      <a:pt x="195106" y="310819"/>
                    </a:cubicBezTo>
                    <a:cubicBezTo>
                      <a:pt x="230116" y="320319"/>
                      <a:pt x="267053" y="320319"/>
                      <a:pt x="302072" y="310819"/>
                    </a:cubicBezTo>
                    <a:cubicBezTo>
                      <a:pt x="306514" y="309686"/>
                      <a:pt x="309734" y="306289"/>
                      <a:pt x="310867" y="302113"/>
                    </a:cubicBezTo>
                    <a:lnTo>
                      <a:pt x="310867" y="301935"/>
                    </a:lnTo>
                    <a:lnTo>
                      <a:pt x="310867" y="301846"/>
                    </a:lnTo>
                    <a:cubicBezTo>
                      <a:pt x="320188" y="266917"/>
                      <a:pt x="320188" y="230069"/>
                      <a:pt x="310777" y="195138"/>
                    </a:cubicBezTo>
                    <a:cubicBezTo>
                      <a:pt x="301724" y="161431"/>
                      <a:pt x="283867" y="129204"/>
                      <a:pt x="257473" y="102900"/>
                    </a:cubicBezTo>
                    <a:lnTo>
                      <a:pt x="256689" y="102027"/>
                    </a:lnTo>
                    <a:lnTo>
                      <a:pt x="254949" y="100457"/>
                    </a:lnTo>
                    <a:cubicBezTo>
                      <a:pt x="258348" y="88084"/>
                      <a:pt x="258606" y="75026"/>
                      <a:pt x="255903" y="62475"/>
                    </a:cubicBezTo>
                    <a:cubicBezTo>
                      <a:pt x="252773" y="47848"/>
                      <a:pt x="245450" y="33737"/>
                      <a:pt x="233953" y="22319"/>
                    </a:cubicBezTo>
                    <a:lnTo>
                      <a:pt x="233256" y="21624"/>
                    </a:lnTo>
                    <a:cubicBezTo>
                      <a:pt x="220885" y="9609"/>
                      <a:pt x="205560" y="2197"/>
                      <a:pt x="189613" y="-408"/>
                    </a:cubicBezTo>
                    <a:cubicBezTo>
                      <a:pt x="172977" y="-2942"/>
                      <a:pt x="155735" y="-497"/>
                      <a:pt x="140223" y="7254"/>
                    </a:cubicBezTo>
                    <a:cubicBezTo>
                      <a:pt x="134300" y="10215"/>
                      <a:pt x="131865" y="17708"/>
                      <a:pt x="134827" y="23720"/>
                    </a:cubicBezTo>
                    <a:cubicBezTo>
                      <a:pt x="135345" y="24675"/>
                      <a:pt x="136049" y="25718"/>
                      <a:pt x="136914" y="26593"/>
                    </a:cubicBezTo>
                    <a:cubicBezTo>
                      <a:pt x="141446" y="31472"/>
                      <a:pt x="145103" y="37126"/>
                      <a:pt x="147546" y="43057"/>
                    </a:cubicBezTo>
                    <a:lnTo>
                      <a:pt x="148590" y="45751"/>
                    </a:lnTo>
                    <a:cubicBezTo>
                      <a:pt x="145281" y="45145"/>
                      <a:pt x="141794" y="44619"/>
                      <a:pt x="138485" y="44190"/>
                    </a:cubicBezTo>
                    <a:cubicBezTo>
                      <a:pt x="128726" y="42880"/>
                      <a:pt x="118977" y="42442"/>
                      <a:pt x="109219" y="42532"/>
                    </a:cubicBezTo>
                    <a:cubicBezTo>
                      <a:pt x="105909" y="42532"/>
                      <a:pt x="102947" y="43834"/>
                      <a:pt x="100683" y="45930"/>
                    </a:cubicBezTo>
                    <a:lnTo>
                      <a:pt x="100683" y="45930"/>
                    </a:lnTo>
                    <a:lnTo>
                      <a:pt x="45888" y="100634"/>
                    </a:lnTo>
                    <a:cubicBezTo>
                      <a:pt x="43364" y="103329"/>
                      <a:pt x="42142" y="106727"/>
                      <a:pt x="42490" y="110303"/>
                    </a:cubicBezTo>
                    <a:close/>
                    <a:moveTo>
                      <a:pt x="211305" y="242272"/>
                    </a:moveTo>
                    <a:lnTo>
                      <a:pt x="211305" y="242272"/>
                    </a:lnTo>
                    <a:cubicBezTo>
                      <a:pt x="194143" y="242272"/>
                      <a:pt x="180300" y="228507"/>
                      <a:pt x="180300" y="211257"/>
                    </a:cubicBezTo>
                    <a:cubicBezTo>
                      <a:pt x="180300" y="194184"/>
                      <a:pt x="194143" y="180422"/>
                      <a:pt x="211305" y="180422"/>
                    </a:cubicBezTo>
                    <a:cubicBezTo>
                      <a:pt x="228377" y="180422"/>
                      <a:pt x="242319" y="194184"/>
                      <a:pt x="242319" y="211257"/>
                    </a:cubicBezTo>
                    <a:cubicBezTo>
                      <a:pt x="242319" y="228507"/>
                      <a:pt x="228377" y="242272"/>
                      <a:pt x="211305" y="242272"/>
                    </a:cubicBezTo>
                    <a:close/>
                    <a:moveTo>
                      <a:pt x="257036" y="211257"/>
                    </a:moveTo>
                    <a:lnTo>
                      <a:pt x="257036" y="211257"/>
                    </a:lnTo>
                    <a:cubicBezTo>
                      <a:pt x="257036" y="185996"/>
                      <a:pt x="236566" y="165615"/>
                      <a:pt x="211305" y="165615"/>
                    </a:cubicBezTo>
                    <a:cubicBezTo>
                      <a:pt x="186045" y="165615"/>
                      <a:pt x="165483" y="185996"/>
                      <a:pt x="165483" y="211257"/>
                    </a:cubicBezTo>
                    <a:cubicBezTo>
                      <a:pt x="165483" y="236340"/>
                      <a:pt x="186045" y="256900"/>
                      <a:pt x="211305" y="256900"/>
                    </a:cubicBezTo>
                    <a:cubicBezTo>
                      <a:pt x="236566" y="256900"/>
                      <a:pt x="257036" y="236518"/>
                      <a:pt x="257036" y="211257"/>
                    </a:cubicBezTo>
                    <a:close/>
                    <a:moveTo>
                      <a:pt x="28031" y="83562"/>
                    </a:moveTo>
                    <a:cubicBezTo>
                      <a:pt x="30824" y="86524"/>
                      <a:pt x="35524" y="86524"/>
                      <a:pt x="38316" y="83562"/>
                    </a:cubicBezTo>
                    <a:cubicBezTo>
                      <a:pt x="41188" y="80859"/>
                      <a:pt x="41188" y="76150"/>
                      <a:pt x="38316" y="73108"/>
                    </a:cubicBezTo>
                    <a:lnTo>
                      <a:pt x="20111" y="54983"/>
                    </a:lnTo>
                    <a:cubicBezTo>
                      <a:pt x="17229" y="52021"/>
                      <a:pt x="12439" y="52021"/>
                      <a:pt x="9657" y="54983"/>
                    </a:cubicBezTo>
                    <a:cubicBezTo>
                      <a:pt x="6776" y="57865"/>
                      <a:pt x="6776" y="62475"/>
                      <a:pt x="9657" y="65437"/>
                    </a:cubicBezTo>
                    <a:lnTo>
                      <a:pt x="28031" y="83562"/>
                    </a:lnTo>
                    <a:lnTo>
                      <a:pt x="28031" y="83562"/>
                    </a:lnTo>
                  </a:path>
                </a:pathLst>
              </a:custGeom>
              <a:solidFill>
                <a:schemeClr val="tx1"/>
              </a:solidFill>
              <a:ln w="119" cap="flat">
                <a:noFill/>
                <a:prstDash val="solid"/>
                <a:miter/>
              </a:ln>
            </p:spPr>
            <p:txBody>
              <a:bodyPr rtlCol="0" anchor="ctr"/>
              <a:lstStyle/>
              <a:p>
                <a:endParaRPr lang="zh-CN" altLang="en-US" dirty="0">
                  <a:solidFill>
                    <a:schemeClr val="bg1"/>
                  </a:solidFill>
                  <a:latin typeface="Arial" pitchFamily="34" charset="0"/>
                  <a:ea typeface="微软雅黑" pitchFamily="34" charset="-122"/>
                  <a:cs typeface="黑体" panose="02010609060101010101" charset="-122"/>
                </a:endParaRPr>
              </a:p>
            </p:txBody>
          </p:sp>
        </p:grpSp>
      </p:grpSp>
      <p:grpSp>
        <p:nvGrpSpPr>
          <p:cNvPr id="2" name="组合 1"/>
          <p:cNvGrpSpPr/>
          <p:nvPr/>
        </p:nvGrpSpPr>
        <p:grpSpPr>
          <a:xfrm>
            <a:off x="300374" y="270309"/>
            <a:ext cx="11872610" cy="803435"/>
            <a:chOff x="300374" y="270309"/>
            <a:chExt cx="11872610" cy="803435"/>
          </a:xfrm>
        </p:grpSpPr>
        <p:grpSp>
          <p:nvGrpSpPr>
            <p:cNvPr id="3" name="组合 2"/>
            <p:cNvGrpSpPr/>
            <p:nvPr/>
          </p:nvGrpSpPr>
          <p:grpSpPr>
            <a:xfrm>
              <a:off x="300374" y="270309"/>
              <a:ext cx="3602284" cy="803435"/>
              <a:chOff x="9683679" y="2465600"/>
              <a:chExt cx="5137281" cy="803435"/>
            </a:xfrm>
          </p:grpSpPr>
          <p:sp>
            <p:nvSpPr>
              <p:cNvPr id="9" name="文本框 8"/>
              <p:cNvSpPr txBox="1"/>
              <p:nvPr/>
            </p:nvSpPr>
            <p:spPr>
              <a:xfrm>
                <a:off x="9683679" y="2465600"/>
                <a:ext cx="4821382" cy="646331"/>
              </a:xfrm>
              <a:prstGeom prst="rect">
                <a:avLst/>
              </a:prstGeom>
              <a:noFill/>
            </p:spPr>
            <p:txBody>
              <a:bodyPr wrap="square" rtlCol="0">
                <a:spAutoFit/>
              </a:bodyPr>
              <a:lstStyle/>
              <a:p>
                <a:r>
                  <a:rPr lang="en-US" altLang="zh-CN" sz="3600" dirty="0">
                    <a:solidFill>
                      <a:schemeClr val="bg1"/>
                    </a:solidFill>
                    <a:latin typeface="方正正大黑简体" pitchFamily="2" charset="-122"/>
                    <a:ea typeface="方正正大黑简体" pitchFamily="2" charset="-122"/>
                    <a:cs typeface="黑体" panose="02010609060101010101" charset="-122"/>
                  </a:rPr>
                  <a:t>Methodology </a:t>
                </a:r>
              </a:p>
            </p:txBody>
          </p:sp>
          <p:sp>
            <p:nvSpPr>
              <p:cNvPr id="11" name="文本框 10"/>
              <p:cNvSpPr txBox="1"/>
              <p:nvPr/>
            </p:nvSpPr>
            <p:spPr>
              <a:xfrm>
                <a:off x="9713488" y="2622704"/>
                <a:ext cx="5107472" cy="646331"/>
              </a:xfrm>
              <a:prstGeom prst="rect">
                <a:avLst/>
              </a:prstGeom>
              <a:noFill/>
            </p:spPr>
            <p:txBody>
              <a:bodyPr wrap="square" rtlCol="0">
                <a:spAutoFit/>
              </a:bodyPr>
              <a:lstStyle/>
              <a:p>
                <a:r>
                  <a:rPr lang="en-US" altLang="zh-CN" sz="3600" dirty="0">
                    <a:ln>
                      <a:gradFill flip="none" rotWithShape="1">
                        <a:gsLst>
                          <a:gs pos="0">
                            <a:schemeClr val="bg1">
                              <a:alpha val="39000"/>
                            </a:schemeClr>
                          </a:gs>
                          <a:gs pos="100000">
                            <a:schemeClr val="bg1">
                              <a:alpha val="0"/>
                            </a:schemeClr>
                          </a:gs>
                        </a:gsLst>
                        <a:lin ang="16200000" scaled="1"/>
                        <a:tileRect/>
                      </a:gradFill>
                    </a:ln>
                    <a:noFill/>
                    <a:latin typeface="方正正大黑简体" pitchFamily="2" charset="-122"/>
                    <a:ea typeface="方正正大黑简体" pitchFamily="2" charset="-122"/>
                    <a:cs typeface="黑体" panose="02010609060101010101" charset="-122"/>
                  </a:rPr>
                  <a:t>Methodology </a:t>
                </a:r>
              </a:p>
            </p:txBody>
          </p:sp>
        </p:grpSp>
        <p:cxnSp>
          <p:nvCxnSpPr>
            <p:cNvPr id="8" name="直接连接符 7"/>
            <p:cNvCxnSpPr/>
            <p:nvPr/>
          </p:nvCxnSpPr>
          <p:spPr>
            <a:xfrm>
              <a:off x="3408202" y="806683"/>
              <a:ext cx="87647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EACFF946-774A-40F8-4626-F779AC6DA0E2}"/>
              </a:ext>
            </a:extLst>
          </p:cNvPr>
          <p:cNvSpPr txBox="1"/>
          <p:nvPr/>
        </p:nvSpPr>
        <p:spPr>
          <a:xfrm>
            <a:off x="4265637" y="4474590"/>
            <a:ext cx="6437084" cy="417358"/>
          </a:xfrm>
          <a:prstGeom prst="rect">
            <a:avLst/>
          </a:prstGeom>
          <a:noFill/>
        </p:spPr>
        <p:txBody>
          <a:bodyPr wrap="square">
            <a:spAutoFit/>
          </a:bodyPr>
          <a:lstStyle/>
          <a:p>
            <a:pPr>
              <a:lnSpc>
                <a:spcPct val="130000"/>
              </a:lnSpc>
            </a:pPr>
            <a:r>
              <a:rPr lang="en-US" altLang="zh-CN" sz="1800" b="1" dirty="0">
                <a:solidFill>
                  <a:schemeClr val="bg1"/>
                </a:solidFill>
                <a:latin typeface="微软雅黑" pitchFamily="34" charset="-122"/>
                <a:ea typeface="微软雅黑" pitchFamily="34" charset="-122"/>
                <a:cs typeface="黑体" panose="02010609060101010101" charset="-122"/>
              </a:rPr>
              <a:t>Intelligent Security Notifications </a:t>
            </a:r>
          </a:p>
        </p:txBody>
      </p:sp>
      <p:pic>
        <p:nvPicPr>
          <p:cNvPr id="18" name="Picture 17">
            <a:extLst>
              <a:ext uri="{FF2B5EF4-FFF2-40B4-BE49-F238E27FC236}">
                <a16:creationId xmlns:a16="http://schemas.microsoft.com/office/drawing/2014/main" id="{C9806F82-C222-CF82-49C4-EE1983E190D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72429" y="1506470"/>
            <a:ext cx="3490880" cy="2211534"/>
          </a:xfrm>
          <a:prstGeom prst="rect">
            <a:avLst/>
          </a:prstGeom>
        </p:spPr>
      </p:pic>
      <p:sp>
        <p:nvSpPr>
          <p:cNvPr id="19" name="椭圆 33"/>
          <p:cNvSpPr/>
          <p:nvPr/>
        </p:nvSpPr>
        <p:spPr>
          <a:xfrm>
            <a:off x="6895980" y="1206710"/>
            <a:ext cx="632460" cy="632460"/>
          </a:xfrm>
          <a:prstGeom prst="ellipse">
            <a:avLst/>
          </a:prstGeom>
          <a:solidFill>
            <a:schemeClr val="tx1"/>
          </a:solidFill>
          <a:ln>
            <a:solidFill>
              <a:schemeClr val="bg1"/>
            </a:solidFill>
            <a:prstDash val="solid"/>
          </a:ln>
          <a:effectLst>
            <a:outerShdw blurRad="2032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itchFamily="34" charset="0"/>
              <a:ea typeface="微软雅黑" pitchFamily="34" charset="-122"/>
              <a:cs typeface="黑体" panose="02010609060101010101" charset="-122"/>
            </a:endParaRPr>
          </a:p>
        </p:txBody>
      </p:sp>
      <p:sp>
        <p:nvSpPr>
          <p:cNvPr id="22" name="文本框 25">
            <a:extLst>
              <a:ext uri="{FF2B5EF4-FFF2-40B4-BE49-F238E27FC236}">
                <a16:creationId xmlns:a16="http://schemas.microsoft.com/office/drawing/2014/main" id="{1693896F-2A62-8982-2795-AD28F350F0E1}"/>
              </a:ext>
            </a:extLst>
          </p:cNvPr>
          <p:cNvSpPr txBox="1"/>
          <p:nvPr/>
        </p:nvSpPr>
        <p:spPr>
          <a:xfrm>
            <a:off x="10401503" y="344662"/>
            <a:ext cx="3580993" cy="338554"/>
          </a:xfrm>
          <a:prstGeom prst="rect">
            <a:avLst/>
          </a:prstGeom>
          <a:noFill/>
        </p:spPr>
        <p:txBody>
          <a:bodyPr wrap="square">
            <a:spAutoFit/>
          </a:bodyPr>
          <a:lstStyle/>
          <a:p>
            <a:r>
              <a:rPr lang="en-US" altLang="zh-CN" sz="1600" dirty="0">
                <a:solidFill>
                  <a:schemeClr val="bg1"/>
                </a:solidFill>
                <a:latin typeface="Arial" pitchFamily="34" charset="0"/>
                <a:ea typeface="微软雅黑" pitchFamily="34" charset="-122"/>
                <a:cs typeface="黑体" panose="02010609060101010101" charset="-122"/>
              </a:rPr>
              <a:t>Slide 07</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45000">
              <a:schemeClr val="tx1"/>
            </a:gs>
            <a:gs pos="0">
              <a:schemeClr val="tx1">
                <a:lumMod val="85000"/>
                <a:lumOff val="15000"/>
              </a:schemeClr>
            </a:gs>
          </a:gsLst>
          <a:lin ang="2700000" scaled="1"/>
          <a:tileRect/>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468558-A914-8080-0ECF-CBA5EAC46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23465" y="-795524"/>
            <a:ext cx="2911214" cy="2911214"/>
          </a:xfrm>
          <a:prstGeom prst="rect">
            <a:avLst/>
          </a:prstGeom>
        </p:spPr>
      </p:pic>
      <p:pic>
        <p:nvPicPr>
          <p:cNvPr id="3" name="Picture 2">
            <a:extLst>
              <a:ext uri="{FF2B5EF4-FFF2-40B4-BE49-F238E27FC236}">
                <a16:creationId xmlns:a16="http://schemas.microsoft.com/office/drawing/2014/main" id="{7D8841C2-DA52-8593-724F-38B48AE86201}"/>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7031" y1="21250" x2="2031" y2="63056"/>
                        <a14:foregroundMark x1="41094" y1="91389" x2="88047" y2="93194"/>
                        <a14:foregroundMark x1="92031" y1="40972" x2="94453" y2="74028"/>
                        <a14:foregroundMark x1="4141" y1="60694" x2="9375" y2="91250"/>
                        <a14:foregroundMark x1="58516" y1="7222" x2="91875" y2="9861"/>
                        <a14:foregroundMark x1="94375" y1="13889" x2="93672" y2="39861"/>
                        <a14:foregroundMark x1="84688" y1="45000" x2="77734" y2="56389"/>
                        <a14:foregroundMark x1="14141" y1="17361" x2="18359" y2="25833"/>
                      </a14:backgroundRemoval>
                    </a14:imgEffect>
                  </a14:imgLayer>
                </a14:imgProps>
              </a:ext>
              <a:ext uri="{28A0092B-C50C-407E-A947-70E740481C1C}">
                <a14:useLocalDpi xmlns:a14="http://schemas.microsoft.com/office/drawing/2010/main" val="0"/>
              </a:ext>
            </a:extLst>
          </a:blip>
          <a:stretch>
            <a:fillRect/>
          </a:stretch>
        </p:blipFill>
        <p:spPr>
          <a:xfrm>
            <a:off x="2497804" y="4501051"/>
            <a:ext cx="3016651" cy="1696866"/>
          </a:xfrm>
          <a:prstGeom prst="rect">
            <a:avLst/>
          </a:prstGeom>
        </p:spPr>
      </p:pic>
      <p:pic>
        <p:nvPicPr>
          <p:cNvPr id="4" name="Picture 3">
            <a:extLst>
              <a:ext uri="{FF2B5EF4-FFF2-40B4-BE49-F238E27FC236}">
                <a16:creationId xmlns:a16="http://schemas.microsoft.com/office/drawing/2014/main" id="{AB80F297-B577-25FF-39A3-3618F3E4FF2C}"/>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3875" r="97375"/>
                    </a14:imgEffect>
                  </a14:imgLayer>
                </a14:imgProps>
              </a:ext>
              <a:ext uri="{28A0092B-C50C-407E-A947-70E740481C1C}">
                <a14:useLocalDpi xmlns:a14="http://schemas.microsoft.com/office/drawing/2010/main" val="0"/>
              </a:ext>
            </a:extLst>
          </a:blip>
          <a:stretch>
            <a:fillRect/>
          </a:stretch>
        </p:blipFill>
        <p:spPr>
          <a:xfrm>
            <a:off x="8428751" y="532870"/>
            <a:ext cx="2619664" cy="2619664"/>
          </a:xfrm>
          <a:prstGeom prst="rect">
            <a:avLst/>
          </a:prstGeom>
        </p:spPr>
      </p:pic>
      <p:pic>
        <p:nvPicPr>
          <p:cNvPr id="5" name="Picture 4">
            <a:extLst>
              <a:ext uri="{FF2B5EF4-FFF2-40B4-BE49-F238E27FC236}">
                <a16:creationId xmlns:a16="http://schemas.microsoft.com/office/drawing/2014/main" id="{C6D0AD7C-6953-F530-E498-DC093F93CED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43750" y1="45926" x2="43750" y2="51358"/>
                        <a14:foregroundMark x1="49861" y1="39012" x2="48194" y2="39012"/>
                        <a14:foregroundMark x1="55972" y1="51358" x2="55972" y2="51358"/>
                        <a14:foregroundMark x1="55972" y1="51358" x2="55972" y2="51358"/>
                      </a14:backgroundRemoval>
                    </a14:imgEffect>
                  </a14:imgLayer>
                </a14:imgProps>
              </a:ext>
              <a:ext uri="{28A0092B-C50C-407E-A947-70E740481C1C}">
                <a14:useLocalDpi xmlns:a14="http://schemas.microsoft.com/office/drawing/2010/main" val="0"/>
              </a:ext>
            </a:extLst>
          </a:blip>
          <a:stretch>
            <a:fillRect/>
          </a:stretch>
        </p:blipFill>
        <p:spPr>
          <a:xfrm>
            <a:off x="1415886" y="1394910"/>
            <a:ext cx="3016651" cy="1696866"/>
          </a:xfrm>
          <a:prstGeom prst="rect">
            <a:avLst/>
          </a:prstGeom>
        </p:spPr>
      </p:pic>
      <p:pic>
        <p:nvPicPr>
          <p:cNvPr id="6" name="Picture 5">
            <a:extLst>
              <a:ext uri="{FF2B5EF4-FFF2-40B4-BE49-F238E27FC236}">
                <a16:creationId xmlns:a16="http://schemas.microsoft.com/office/drawing/2014/main" id="{1D6AC72A-D22A-C58A-177F-AC75F2BD1A7C}"/>
              </a:ext>
            </a:extLst>
          </p:cNvPr>
          <p:cNvPicPr>
            <a:picLocks noChangeAspect="1"/>
          </p:cNvPicPr>
          <p:nvPr/>
        </p:nvPicPr>
        <p:blipFill>
          <a:blip r:embed="rId9" cstate="print">
            <a:extLst>
              <a:ext uri="{BEBA8EAE-BF5A-486C-A8C5-ECC9F3942E4B}">
                <a14:imgProps xmlns:a14="http://schemas.microsoft.com/office/drawing/2010/main">
                  <a14:imgLayer r:embed="rId10">
                    <a14:imgEffect>
                      <a14:backgroundRemoval t="4303" b="94510" l="2000" r="97111"/>
                    </a14:imgEffect>
                  </a14:imgLayer>
                </a14:imgProps>
              </a:ext>
              <a:ext uri="{28A0092B-C50C-407E-A947-70E740481C1C}">
                <a14:useLocalDpi xmlns:a14="http://schemas.microsoft.com/office/drawing/2010/main" val="0"/>
              </a:ext>
            </a:extLst>
          </a:blip>
          <a:stretch>
            <a:fillRect/>
          </a:stretch>
        </p:blipFill>
        <p:spPr>
          <a:xfrm>
            <a:off x="5198519" y="2545200"/>
            <a:ext cx="2619663" cy="1961837"/>
          </a:xfrm>
          <a:prstGeom prst="rect">
            <a:avLst/>
          </a:prstGeom>
        </p:spPr>
      </p:pic>
      <p:sp>
        <p:nvSpPr>
          <p:cNvPr id="8" name="Block Arc 7">
            <a:extLst>
              <a:ext uri="{FF2B5EF4-FFF2-40B4-BE49-F238E27FC236}">
                <a16:creationId xmlns:a16="http://schemas.microsoft.com/office/drawing/2014/main" id="{74CD01EF-4EFD-8428-9056-00910E59565E}"/>
              </a:ext>
            </a:extLst>
          </p:cNvPr>
          <p:cNvSpPr/>
          <p:nvPr/>
        </p:nvSpPr>
        <p:spPr>
          <a:xfrm rot="15526639">
            <a:off x="5137485" y="3446433"/>
            <a:ext cx="1775791" cy="1248759"/>
          </a:xfrm>
          <a:prstGeom prst="blockArc">
            <a:avLst>
              <a:gd name="adj1" fmla="val 10890975"/>
              <a:gd name="adj2" fmla="val 15036800"/>
              <a:gd name="adj3" fmla="val 11130"/>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solidFill>
                <a:schemeClr val="bg1"/>
              </a:solidFill>
            </a:endParaRPr>
          </a:p>
        </p:txBody>
      </p:sp>
      <p:sp>
        <p:nvSpPr>
          <p:cNvPr id="11" name="Block Arc 10">
            <a:extLst>
              <a:ext uri="{FF2B5EF4-FFF2-40B4-BE49-F238E27FC236}">
                <a16:creationId xmlns:a16="http://schemas.microsoft.com/office/drawing/2014/main" id="{C7CFC3A4-4053-8BC3-FE1E-6B8C2B817E7E}"/>
              </a:ext>
            </a:extLst>
          </p:cNvPr>
          <p:cNvSpPr/>
          <p:nvPr/>
        </p:nvSpPr>
        <p:spPr>
          <a:xfrm rot="15526639">
            <a:off x="5317455" y="3227665"/>
            <a:ext cx="1775791" cy="1248759"/>
          </a:xfrm>
          <a:prstGeom prst="blockArc">
            <a:avLst>
              <a:gd name="adj1" fmla="val 10387098"/>
              <a:gd name="adj2" fmla="val 15036800"/>
              <a:gd name="adj3" fmla="val 11130"/>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solidFill>
                <a:schemeClr val="bg1"/>
              </a:solidFill>
            </a:endParaRPr>
          </a:p>
        </p:txBody>
      </p:sp>
      <p:sp>
        <p:nvSpPr>
          <p:cNvPr id="13" name="Block Arc 12">
            <a:extLst>
              <a:ext uri="{FF2B5EF4-FFF2-40B4-BE49-F238E27FC236}">
                <a16:creationId xmlns:a16="http://schemas.microsoft.com/office/drawing/2014/main" id="{35E10571-85B3-1DA8-1DD3-840F34E8ABD7}"/>
              </a:ext>
            </a:extLst>
          </p:cNvPr>
          <p:cNvSpPr/>
          <p:nvPr/>
        </p:nvSpPr>
        <p:spPr>
          <a:xfrm rot="14577647">
            <a:off x="4882742" y="3678253"/>
            <a:ext cx="1775791" cy="1248759"/>
          </a:xfrm>
          <a:prstGeom prst="blockArc">
            <a:avLst>
              <a:gd name="adj1" fmla="val 12397502"/>
              <a:gd name="adj2" fmla="val 15036800"/>
              <a:gd name="adj3" fmla="val 11130"/>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solidFill>
                <a:schemeClr val="bg1"/>
              </a:solidFill>
            </a:endParaRPr>
          </a:p>
        </p:txBody>
      </p:sp>
      <p:sp>
        <p:nvSpPr>
          <p:cNvPr id="14" name="Block Arc 13">
            <a:extLst>
              <a:ext uri="{FF2B5EF4-FFF2-40B4-BE49-F238E27FC236}">
                <a16:creationId xmlns:a16="http://schemas.microsoft.com/office/drawing/2014/main" id="{80DFF3D4-4E2A-E17D-70E0-FA440446F3CD}"/>
              </a:ext>
            </a:extLst>
          </p:cNvPr>
          <p:cNvSpPr/>
          <p:nvPr/>
        </p:nvSpPr>
        <p:spPr>
          <a:xfrm rot="14151938">
            <a:off x="4486406" y="4073106"/>
            <a:ext cx="1775791" cy="1248759"/>
          </a:xfrm>
          <a:prstGeom prst="blockArc">
            <a:avLst>
              <a:gd name="adj1" fmla="val 13062732"/>
              <a:gd name="adj2" fmla="val 15036800"/>
              <a:gd name="adj3" fmla="val 11130"/>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solidFill>
                <a:schemeClr val="bg1"/>
              </a:solidFill>
            </a:endParaRPr>
          </a:p>
        </p:txBody>
      </p:sp>
      <p:sp>
        <p:nvSpPr>
          <p:cNvPr id="20" name="Block Arc 19">
            <a:extLst>
              <a:ext uri="{FF2B5EF4-FFF2-40B4-BE49-F238E27FC236}">
                <a16:creationId xmlns:a16="http://schemas.microsoft.com/office/drawing/2014/main" id="{C42BEF18-F09A-9B6C-4B8B-440FEDAC8E8C}"/>
              </a:ext>
            </a:extLst>
          </p:cNvPr>
          <p:cNvSpPr/>
          <p:nvPr/>
        </p:nvSpPr>
        <p:spPr>
          <a:xfrm rot="14151938">
            <a:off x="4689761" y="3886751"/>
            <a:ext cx="1775791" cy="1248759"/>
          </a:xfrm>
          <a:prstGeom prst="blockArc">
            <a:avLst>
              <a:gd name="adj1" fmla="val 13062732"/>
              <a:gd name="adj2" fmla="val 15036800"/>
              <a:gd name="adj3" fmla="val 11130"/>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solidFill>
                <a:schemeClr val="bg1"/>
              </a:solidFill>
            </a:endParaRPr>
          </a:p>
        </p:txBody>
      </p:sp>
      <p:cxnSp>
        <p:nvCxnSpPr>
          <p:cNvPr id="21" name="Straight Arrow Connector 20">
            <a:extLst>
              <a:ext uri="{FF2B5EF4-FFF2-40B4-BE49-F238E27FC236}">
                <a16:creationId xmlns:a16="http://schemas.microsoft.com/office/drawing/2014/main" id="{332DF11B-97A5-DF95-7B52-DFEB22F24806}"/>
              </a:ext>
            </a:extLst>
          </p:cNvPr>
          <p:cNvCxnSpPr/>
          <p:nvPr/>
        </p:nvCxnSpPr>
        <p:spPr>
          <a:xfrm flipH="1" flipV="1">
            <a:off x="3821795" y="2356949"/>
            <a:ext cx="1948842" cy="502659"/>
          </a:xfrm>
          <a:prstGeom prst="straightConnector1">
            <a:avLst/>
          </a:prstGeom>
          <a:ln w="38100">
            <a:solidFill>
              <a:schemeClr val="bg1"/>
            </a:solidFill>
            <a:tailEnd type="triangle"/>
          </a:ln>
        </p:spPr>
        <p:style>
          <a:lnRef idx="1">
            <a:schemeClr val="accent4"/>
          </a:lnRef>
          <a:fillRef idx="0">
            <a:schemeClr val="accent4"/>
          </a:fillRef>
          <a:effectRef idx="0">
            <a:schemeClr val="accent4"/>
          </a:effectRef>
          <a:fontRef idx="minor">
            <a:schemeClr val="tx1"/>
          </a:fontRef>
        </p:style>
      </p:cxnSp>
      <p:cxnSp>
        <p:nvCxnSpPr>
          <p:cNvPr id="24" name="Straight Arrow Connector 23">
            <a:extLst>
              <a:ext uri="{FF2B5EF4-FFF2-40B4-BE49-F238E27FC236}">
                <a16:creationId xmlns:a16="http://schemas.microsoft.com/office/drawing/2014/main" id="{FD03CBF9-5C92-9883-45B8-C892ABEBCB79}"/>
              </a:ext>
            </a:extLst>
          </p:cNvPr>
          <p:cNvCxnSpPr/>
          <p:nvPr/>
        </p:nvCxnSpPr>
        <p:spPr>
          <a:xfrm flipV="1">
            <a:off x="2497804" y="966373"/>
            <a:ext cx="0" cy="708543"/>
          </a:xfrm>
          <a:prstGeom prst="straightConnector1">
            <a:avLst/>
          </a:prstGeom>
          <a:ln w="28575">
            <a:solidFill>
              <a:schemeClr val="bg1"/>
            </a:solidFill>
            <a:tailEnd type="triangle"/>
          </a:ln>
        </p:spPr>
        <p:style>
          <a:lnRef idx="1">
            <a:schemeClr val="accent4"/>
          </a:lnRef>
          <a:fillRef idx="0">
            <a:schemeClr val="accent4"/>
          </a:fillRef>
          <a:effectRef idx="0">
            <a:schemeClr val="accent4"/>
          </a:effectRef>
          <a:fontRef idx="minor">
            <a:schemeClr val="tx1"/>
          </a:fontRef>
        </p:style>
      </p:cxnSp>
      <p:cxnSp>
        <p:nvCxnSpPr>
          <p:cNvPr id="28" name="Straight Arrow Connector 27">
            <a:extLst>
              <a:ext uri="{FF2B5EF4-FFF2-40B4-BE49-F238E27FC236}">
                <a16:creationId xmlns:a16="http://schemas.microsoft.com/office/drawing/2014/main" id="{ABBB914D-56C1-9F97-0B28-049989AC4112}"/>
              </a:ext>
            </a:extLst>
          </p:cNvPr>
          <p:cNvCxnSpPr/>
          <p:nvPr/>
        </p:nvCxnSpPr>
        <p:spPr>
          <a:xfrm>
            <a:off x="2679072" y="967409"/>
            <a:ext cx="0" cy="662608"/>
          </a:xfrm>
          <a:prstGeom prst="straightConnector1">
            <a:avLst/>
          </a:prstGeom>
          <a:ln w="38100">
            <a:solidFill>
              <a:schemeClr val="bg1"/>
            </a:solidFill>
            <a:tailEnd type="triangle"/>
          </a:ln>
        </p:spPr>
        <p:style>
          <a:lnRef idx="1">
            <a:schemeClr val="accent4"/>
          </a:lnRef>
          <a:fillRef idx="0">
            <a:schemeClr val="accent4"/>
          </a:fillRef>
          <a:effectRef idx="0">
            <a:schemeClr val="accent4"/>
          </a:effectRef>
          <a:fontRef idx="minor">
            <a:schemeClr val="tx1"/>
          </a:fontRef>
        </p:style>
      </p:cxnSp>
      <p:cxnSp>
        <p:nvCxnSpPr>
          <p:cNvPr id="30" name="Straight Arrow Connector 29">
            <a:extLst>
              <a:ext uri="{FF2B5EF4-FFF2-40B4-BE49-F238E27FC236}">
                <a16:creationId xmlns:a16="http://schemas.microsoft.com/office/drawing/2014/main" id="{D43CDA39-0370-0C49-7FAA-4A9478C29E1E}"/>
              </a:ext>
            </a:extLst>
          </p:cNvPr>
          <p:cNvCxnSpPr/>
          <p:nvPr/>
        </p:nvCxnSpPr>
        <p:spPr>
          <a:xfrm>
            <a:off x="3432313" y="1674916"/>
            <a:ext cx="5208104" cy="0"/>
          </a:xfrm>
          <a:prstGeom prst="straightConnector1">
            <a:avLst/>
          </a:prstGeom>
          <a:ln w="38100">
            <a:solidFill>
              <a:schemeClr val="bg1"/>
            </a:solidFill>
            <a:tailEnd type="triangle"/>
          </a:ln>
        </p:spPr>
        <p:style>
          <a:lnRef idx="1">
            <a:schemeClr val="accent4"/>
          </a:lnRef>
          <a:fillRef idx="0">
            <a:schemeClr val="accent4"/>
          </a:fillRef>
          <a:effectRef idx="0">
            <a:schemeClr val="accent4"/>
          </a:effectRef>
          <a:fontRef idx="minor">
            <a:schemeClr val="tx1"/>
          </a:fontRef>
        </p:style>
      </p:cxnSp>
      <p:cxnSp>
        <p:nvCxnSpPr>
          <p:cNvPr id="31" name="Connector: Elbow 30">
            <a:extLst>
              <a:ext uri="{FF2B5EF4-FFF2-40B4-BE49-F238E27FC236}">
                <a16:creationId xmlns:a16="http://schemas.microsoft.com/office/drawing/2014/main" id="{E24C3C28-E18A-7354-C1A0-9EEF19921700}"/>
              </a:ext>
            </a:extLst>
          </p:cNvPr>
          <p:cNvCxnSpPr>
            <a:cxnSpLocks/>
          </p:cNvCxnSpPr>
          <p:nvPr/>
        </p:nvCxnSpPr>
        <p:spPr>
          <a:xfrm flipV="1">
            <a:off x="5770637" y="2402912"/>
            <a:ext cx="4725085" cy="3379868"/>
          </a:xfrm>
          <a:prstGeom prst="bentConnector3">
            <a:avLst>
              <a:gd name="adj1" fmla="val 99642"/>
            </a:avLst>
          </a:prstGeom>
          <a:ln w="57150">
            <a:solidFill>
              <a:schemeClr val="bg1"/>
            </a:solidFill>
            <a:tailEnd type="triangle"/>
          </a:ln>
        </p:spPr>
        <p:style>
          <a:lnRef idx="1">
            <a:schemeClr val="accent4"/>
          </a:lnRef>
          <a:fillRef idx="0">
            <a:schemeClr val="accent4"/>
          </a:fillRef>
          <a:effectRef idx="0">
            <a:schemeClr val="accent4"/>
          </a:effectRef>
          <a:fontRef idx="minor">
            <a:schemeClr val="tx1"/>
          </a:fontRef>
        </p:style>
      </p:cxnSp>
      <p:cxnSp>
        <p:nvCxnSpPr>
          <p:cNvPr id="33" name="Straight Arrow Connector 32">
            <a:extLst>
              <a:ext uri="{FF2B5EF4-FFF2-40B4-BE49-F238E27FC236}">
                <a16:creationId xmlns:a16="http://schemas.microsoft.com/office/drawing/2014/main" id="{68A0E28F-FE6E-F9F1-2C8F-0FF91C0C5EEF}"/>
              </a:ext>
            </a:extLst>
          </p:cNvPr>
          <p:cNvCxnSpPr>
            <a:cxnSpLocks/>
          </p:cNvCxnSpPr>
          <p:nvPr/>
        </p:nvCxnSpPr>
        <p:spPr>
          <a:xfrm>
            <a:off x="3236686" y="3206272"/>
            <a:ext cx="0" cy="129477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25">
            <a:extLst>
              <a:ext uri="{FF2B5EF4-FFF2-40B4-BE49-F238E27FC236}">
                <a16:creationId xmlns:a16="http://schemas.microsoft.com/office/drawing/2014/main" id="{CBE36F95-BFC5-2167-181C-0460D3D68D15}"/>
              </a:ext>
            </a:extLst>
          </p:cNvPr>
          <p:cNvSpPr txBox="1"/>
          <p:nvPr/>
        </p:nvSpPr>
        <p:spPr>
          <a:xfrm>
            <a:off x="10401503" y="344662"/>
            <a:ext cx="3580993" cy="338554"/>
          </a:xfrm>
          <a:prstGeom prst="rect">
            <a:avLst/>
          </a:prstGeom>
          <a:noFill/>
        </p:spPr>
        <p:txBody>
          <a:bodyPr wrap="square">
            <a:spAutoFit/>
          </a:bodyPr>
          <a:lstStyle/>
          <a:p>
            <a:r>
              <a:rPr lang="en-US" altLang="zh-CN" sz="1600" dirty="0">
                <a:solidFill>
                  <a:schemeClr val="bg1"/>
                </a:solidFill>
                <a:latin typeface="Arial" pitchFamily="34" charset="0"/>
                <a:ea typeface="微软雅黑" pitchFamily="34" charset="-122"/>
                <a:cs typeface="黑体" panose="02010609060101010101" charset="-122"/>
              </a:rPr>
              <a:t>Slide 08</a:t>
            </a:r>
          </a:p>
        </p:txBody>
      </p:sp>
      <p:sp>
        <p:nvSpPr>
          <p:cNvPr id="36" name="Text Box 1">
            <a:extLst>
              <a:ext uri="{FF2B5EF4-FFF2-40B4-BE49-F238E27FC236}">
                <a16:creationId xmlns:a16="http://schemas.microsoft.com/office/drawing/2014/main" id="{C46AF73B-D4EB-A28B-328D-C8F9F839EB3C}"/>
              </a:ext>
            </a:extLst>
          </p:cNvPr>
          <p:cNvSpPr txBox="1"/>
          <p:nvPr/>
        </p:nvSpPr>
        <p:spPr>
          <a:xfrm>
            <a:off x="6939410" y="4266636"/>
            <a:ext cx="1576072" cy="276422"/>
          </a:xfrm>
          <a:prstGeom prst="rect">
            <a:avLst/>
          </a:prstGeom>
          <a:noFill/>
          <a:ln>
            <a:noFill/>
          </a:ln>
        </p:spPr>
        <p:txBody>
          <a:bodyPr rot="0" spcFirstLastPara="0" vert="horz" wrap="none" lIns="91440" tIns="45720" rIns="91440" bIns="45720" numCol="1" spcCol="0" rtlCol="0" fromWordArt="0" anchor="t" anchorCtr="0" forceAA="0" compatLnSpc="1">
            <a:prstTxWarp prst="textNoShape">
              <a:avLst/>
            </a:prstTxWarp>
            <a:spAutoFit/>
          </a:bodyPr>
          <a:lstStyle/>
          <a:p>
            <a:pPr marL="0" marR="0" algn="ctr">
              <a:lnSpc>
                <a:spcPct val="107000"/>
              </a:lnSpc>
              <a:spcBef>
                <a:spcPts val="0"/>
              </a:spcBef>
              <a:spcAft>
                <a:spcPts val="800"/>
              </a:spcAft>
            </a:pPr>
            <a:r>
              <a:rPr lang="en-US" sz="1200" dirty="0">
                <a:ln>
                  <a:noFill/>
                </a:ln>
                <a:solidFill>
                  <a:schemeClr val="bg1"/>
                </a:solidFill>
                <a:effectLst>
                  <a:outerShdw blurRad="38100" dist="19050" dir="2700000" algn="tl">
                    <a:schemeClr val="dk1">
                      <a:alpha val="40000"/>
                    </a:schemeClr>
                  </a:outerShdw>
                </a:effectLst>
                <a:latin typeface="Times New Roman" panose="02020603050405020304" pitchFamily="18" charset="0"/>
                <a:ea typeface="Times New Roman" panose="02020603050405020304" pitchFamily="18" charset="0"/>
                <a:cs typeface="Iskoola Pota" panose="020B0502040204020203" pitchFamily="34" charset="0"/>
              </a:rPr>
              <a:t>ESP32 + Cam Module</a:t>
            </a:r>
            <a:endParaRPr lang="en-US" sz="900" dirty="0">
              <a:solidFill>
                <a:schemeClr val="bg1"/>
              </a:solidFill>
              <a:effectLst/>
              <a:latin typeface="Arial" panose="020B0604020202020204" pitchFamily="34" charset="0"/>
              <a:ea typeface="Calibri" panose="020F0502020204030204" pitchFamily="34" charset="0"/>
              <a:cs typeface="Iskoola Pota" panose="020B0502040204020203" pitchFamily="34" charset="0"/>
            </a:endParaRPr>
          </a:p>
        </p:txBody>
      </p:sp>
      <p:sp>
        <p:nvSpPr>
          <p:cNvPr id="39" name="Text Box 1">
            <a:extLst>
              <a:ext uri="{FF2B5EF4-FFF2-40B4-BE49-F238E27FC236}">
                <a16:creationId xmlns:a16="http://schemas.microsoft.com/office/drawing/2014/main" id="{1F585C21-9BC3-A03C-BC01-A2055BA33B41}"/>
              </a:ext>
            </a:extLst>
          </p:cNvPr>
          <p:cNvSpPr txBox="1"/>
          <p:nvPr/>
        </p:nvSpPr>
        <p:spPr>
          <a:xfrm>
            <a:off x="510603" y="5146601"/>
            <a:ext cx="1946367" cy="276422"/>
          </a:xfrm>
          <a:prstGeom prst="rect">
            <a:avLst/>
          </a:prstGeom>
          <a:noFill/>
          <a:ln>
            <a:noFill/>
          </a:ln>
        </p:spPr>
        <p:txBody>
          <a:bodyPr rot="0" spcFirstLastPara="0" vert="horz" wrap="none" lIns="91440" tIns="45720" rIns="91440" bIns="45720" numCol="1" spcCol="0" rtlCol="0" fromWordArt="0" anchor="t" anchorCtr="0" forceAA="0" compatLnSpc="1">
            <a:prstTxWarp prst="textNoShape">
              <a:avLst/>
            </a:prstTxWarp>
            <a:spAutoFit/>
          </a:bodyPr>
          <a:lstStyle/>
          <a:p>
            <a:pPr marL="0" marR="0" algn="ctr">
              <a:lnSpc>
                <a:spcPct val="107000"/>
              </a:lnSpc>
              <a:spcBef>
                <a:spcPts val="0"/>
              </a:spcBef>
              <a:spcAft>
                <a:spcPts val="800"/>
              </a:spcAft>
            </a:pPr>
            <a:r>
              <a:rPr lang="en-US" sz="1200" b="1" dirty="0">
                <a:ln>
                  <a:noFill/>
                </a:ln>
                <a:solidFill>
                  <a:schemeClr val="bg1"/>
                </a:solidFill>
                <a:effectLst>
                  <a:outerShdw blurRad="38100" dist="19050" dir="2700000" algn="tl">
                    <a:schemeClr val="dk1">
                      <a:alpha val="40000"/>
                    </a:schemeClr>
                  </a:outerShdw>
                </a:effectLst>
                <a:latin typeface="Times New Roman" panose="02020603050405020304" pitchFamily="18" charset="0"/>
                <a:ea typeface="Times New Roman" panose="02020603050405020304" pitchFamily="18" charset="0"/>
                <a:cs typeface="Iskoola Pota" panose="020B0502040204020203" pitchFamily="34" charset="0"/>
              </a:rPr>
              <a:t>Flutter Mobile Application</a:t>
            </a:r>
            <a:endParaRPr lang="en-US" sz="900" dirty="0">
              <a:solidFill>
                <a:schemeClr val="bg1"/>
              </a:solidFill>
              <a:effectLst/>
              <a:latin typeface="Arial" panose="020B0604020202020204" pitchFamily="34" charset="0"/>
              <a:ea typeface="Calibri" panose="020F0502020204030204" pitchFamily="34" charset="0"/>
              <a:cs typeface="Iskoola Pota" panose="020B0502040204020203" pitchFamily="34" charset="0"/>
            </a:endParaRPr>
          </a:p>
        </p:txBody>
      </p:sp>
      <p:sp>
        <p:nvSpPr>
          <p:cNvPr id="40" name="Text Box 1">
            <a:extLst>
              <a:ext uri="{FF2B5EF4-FFF2-40B4-BE49-F238E27FC236}">
                <a16:creationId xmlns:a16="http://schemas.microsoft.com/office/drawing/2014/main" id="{6C4412BC-B795-9327-4EF3-4275A289CCD7}"/>
              </a:ext>
            </a:extLst>
          </p:cNvPr>
          <p:cNvSpPr txBox="1"/>
          <p:nvPr/>
        </p:nvSpPr>
        <p:spPr>
          <a:xfrm>
            <a:off x="2497804" y="2815354"/>
            <a:ext cx="1053494" cy="276422"/>
          </a:xfrm>
          <a:prstGeom prst="rect">
            <a:avLst/>
          </a:prstGeom>
          <a:noFill/>
          <a:ln>
            <a:noFill/>
          </a:ln>
        </p:spPr>
        <p:txBody>
          <a:bodyPr rot="0" spcFirstLastPara="0" vert="horz" wrap="none" lIns="91440" tIns="45720" rIns="91440" bIns="45720" numCol="1" spcCol="0" rtlCol="0" fromWordArt="0" anchor="t" anchorCtr="0" forceAA="0" compatLnSpc="1">
            <a:prstTxWarp prst="textNoShape">
              <a:avLst/>
            </a:prstTxWarp>
            <a:spAutoFit/>
          </a:bodyPr>
          <a:lstStyle/>
          <a:p>
            <a:pPr marL="0" marR="0" algn="ctr">
              <a:lnSpc>
                <a:spcPct val="107000"/>
              </a:lnSpc>
              <a:spcBef>
                <a:spcPts val="0"/>
              </a:spcBef>
              <a:spcAft>
                <a:spcPts val="800"/>
              </a:spcAft>
            </a:pPr>
            <a:r>
              <a:rPr lang="en-US" sz="1200" dirty="0">
                <a:ln>
                  <a:noFill/>
                </a:ln>
                <a:solidFill>
                  <a:schemeClr val="bg1"/>
                </a:solidFill>
                <a:effectLst>
                  <a:outerShdw blurRad="38100" dist="19050" dir="2700000" algn="tl">
                    <a:schemeClr val="dk1">
                      <a:alpha val="40000"/>
                    </a:schemeClr>
                  </a:outerShdw>
                </a:effectLst>
                <a:latin typeface="Times New Roman" panose="02020603050405020304" pitchFamily="18" charset="0"/>
                <a:ea typeface="Times New Roman" panose="02020603050405020304" pitchFamily="18" charset="0"/>
                <a:cs typeface="Iskoola Pota" panose="020B0502040204020203" pitchFamily="34" charset="0"/>
              </a:rPr>
              <a:t>Google Cloud</a:t>
            </a:r>
            <a:endParaRPr lang="en-US" sz="900" dirty="0">
              <a:solidFill>
                <a:schemeClr val="bg1"/>
              </a:solidFill>
              <a:effectLst/>
              <a:latin typeface="Arial" panose="020B0604020202020204" pitchFamily="34" charset="0"/>
              <a:ea typeface="Calibri" panose="020F0502020204030204" pitchFamily="34" charset="0"/>
              <a:cs typeface="Iskoola Pota" panose="020B0502040204020203" pitchFamily="34" charset="0"/>
            </a:endParaRPr>
          </a:p>
        </p:txBody>
      </p:sp>
      <p:sp>
        <p:nvSpPr>
          <p:cNvPr id="41" name="Text Box 1">
            <a:extLst>
              <a:ext uri="{FF2B5EF4-FFF2-40B4-BE49-F238E27FC236}">
                <a16:creationId xmlns:a16="http://schemas.microsoft.com/office/drawing/2014/main" id="{6B0E4E7D-5C4E-2D9A-3FE0-D979B06A48E0}"/>
              </a:ext>
            </a:extLst>
          </p:cNvPr>
          <p:cNvSpPr txBox="1"/>
          <p:nvPr/>
        </p:nvSpPr>
        <p:spPr>
          <a:xfrm>
            <a:off x="7379383" y="896286"/>
            <a:ext cx="1822935" cy="276422"/>
          </a:xfrm>
          <a:prstGeom prst="rect">
            <a:avLst/>
          </a:prstGeom>
          <a:noFill/>
          <a:ln>
            <a:noFill/>
          </a:ln>
        </p:spPr>
        <p:txBody>
          <a:bodyPr rot="0" spcFirstLastPara="0" vert="horz" wrap="none" lIns="91440" tIns="45720" rIns="91440" bIns="45720" numCol="1" spcCol="0" rtlCol="0" fromWordArt="0" anchor="t" anchorCtr="0" forceAA="0" compatLnSpc="1">
            <a:prstTxWarp prst="textNoShape">
              <a:avLst/>
            </a:prstTxWarp>
            <a:spAutoFit/>
          </a:bodyPr>
          <a:lstStyle/>
          <a:p>
            <a:pPr marL="0" marR="0" algn="ctr">
              <a:lnSpc>
                <a:spcPct val="107000"/>
              </a:lnSpc>
              <a:spcBef>
                <a:spcPts val="0"/>
              </a:spcBef>
              <a:spcAft>
                <a:spcPts val="800"/>
              </a:spcAft>
            </a:pPr>
            <a:r>
              <a:rPr lang="en-US" sz="1200" dirty="0">
                <a:ln>
                  <a:noFill/>
                </a:ln>
                <a:solidFill>
                  <a:schemeClr val="bg1"/>
                </a:solidFill>
                <a:effectLst>
                  <a:outerShdw blurRad="38100" dist="19050" dir="2700000" algn="tl">
                    <a:schemeClr val="dk1">
                      <a:alpha val="40000"/>
                    </a:schemeClr>
                  </a:outerShdw>
                </a:effectLst>
                <a:latin typeface="Times New Roman" panose="02020603050405020304" pitchFamily="18" charset="0"/>
                <a:ea typeface="Times New Roman" panose="02020603050405020304" pitchFamily="18" charset="0"/>
                <a:cs typeface="Iskoola Pota" panose="020B0502040204020203" pitchFamily="34" charset="0"/>
              </a:rPr>
              <a:t>Programable relay module</a:t>
            </a:r>
            <a:endParaRPr lang="en-US" sz="900" dirty="0">
              <a:solidFill>
                <a:schemeClr val="bg1"/>
              </a:solidFill>
              <a:effectLst/>
              <a:latin typeface="Arial" panose="020B0604020202020204" pitchFamily="34" charset="0"/>
              <a:ea typeface="Calibri" panose="020F0502020204030204" pitchFamily="34" charset="0"/>
              <a:cs typeface="Iskoola Pota" panose="020B05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任意多边形: 形状 9"/>
          <p:cNvSpPr/>
          <p:nvPr/>
        </p:nvSpPr>
        <p:spPr>
          <a:xfrm>
            <a:off x="1" y="85292"/>
            <a:ext cx="7121085" cy="6772709"/>
          </a:xfrm>
          <a:custGeom>
            <a:avLst/>
            <a:gdLst>
              <a:gd name="connsiteX0" fmla="*/ 2283614 w 7121085"/>
              <a:gd name="connsiteY0" fmla="*/ 0 h 6772709"/>
              <a:gd name="connsiteX1" fmla="*/ 7121085 w 7121085"/>
              <a:gd name="connsiteY1" fmla="*/ 4837471 h 6772709"/>
              <a:gd name="connsiteX2" fmla="*/ 6740933 w 7121085"/>
              <a:gd name="connsiteY2" fmla="*/ 6720433 h 6772709"/>
              <a:gd name="connsiteX3" fmla="*/ 6715750 w 7121085"/>
              <a:gd name="connsiteY3" fmla="*/ 6772709 h 6772709"/>
              <a:gd name="connsiteX4" fmla="*/ 0 w 7121085"/>
              <a:gd name="connsiteY4" fmla="*/ 6772709 h 6772709"/>
              <a:gd name="connsiteX5" fmla="*/ 0 w 7121085"/>
              <a:gd name="connsiteY5" fmla="*/ 572481 h 6772709"/>
              <a:gd name="connsiteX6" fmla="*/ 186371 w 7121085"/>
              <a:gd name="connsiteY6" fmla="*/ 477027 h 6772709"/>
              <a:gd name="connsiteX7" fmla="*/ 2283614 w 7121085"/>
              <a:gd name="connsiteY7" fmla="*/ 0 h 677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1085" h="6772709">
                <a:moveTo>
                  <a:pt x="2283614" y="0"/>
                </a:moveTo>
                <a:cubicBezTo>
                  <a:pt x="4955275" y="0"/>
                  <a:pt x="7121085" y="2165810"/>
                  <a:pt x="7121085" y="4837471"/>
                </a:cubicBezTo>
                <a:cubicBezTo>
                  <a:pt x="7121085" y="5505387"/>
                  <a:pt x="6985722" y="6141686"/>
                  <a:pt x="6740933" y="6720433"/>
                </a:cubicBezTo>
                <a:lnTo>
                  <a:pt x="6715750" y="6772709"/>
                </a:lnTo>
                <a:lnTo>
                  <a:pt x="0" y="6772709"/>
                </a:lnTo>
                <a:lnTo>
                  <a:pt x="0" y="572481"/>
                </a:lnTo>
                <a:lnTo>
                  <a:pt x="186371" y="477027"/>
                </a:lnTo>
                <a:cubicBezTo>
                  <a:pt x="820819" y="171319"/>
                  <a:pt x="1532210" y="0"/>
                  <a:pt x="2283614" y="0"/>
                </a:cubicBezTo>
                <a:close/>
              </a:path>
            </a:pathLst>
          </a:custGeom>
          <a:noFill/>
          <a:ln>
            <a:gradFill flip="none" rotWithShape="1">
              <a:gsLst>
                <a:gs pos="0">
                  <a:schemeClr val="bg1"/>
                </a:gs>
                <a:gs pos="75000">
                  <a:schemeClr val="tx1">
                    <a:alpha val="0"/>
                  </a:schemeClr>
                </a:gs>
              </a:gsLst>
              <a:lin ang="135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Arial" pitchFamily="34" charset="0"/>
              <a:ea typeface="微软雅黑" pitchFamily="34" charset="-122"/>
              <a:cs typeface="黑体" panose="02010609060101010101" charset="-122"/>
            </a:endParaRPr>
          </a:p>
        </p:txBody>
      </p:sp>
      <p:sp>
        <p:nvSpPr>
          <p:cNvPr id="5" name="文本框 4"/>
          <p:cNvSpPr txBox="1"/>
          <p:nvPr/>
        </p:nvSpPr>
        <p:spPr>
          <a:xfrm>
            <a:off x="5721230" y="1381109"/>
            <a:ext cx="480339" cy="923330"/>
          </a:xfrm>
          <a:prstGeom prst="rect">
            <a:avLst/>
          </a:prstGeom>
          <a:noFill/>
        </p:spPr>
        <p:txBody>
          <a:bodyPr wrap="square">
            <a:spAutoFit/>
          </a:bodyPr>
          <a:lstStyle/>
          <a:p>
            <a:pPr algn="ctr"/>
            <a:r>
              <a:rPr lang="en-US" altLang="zh-CN" sz="5400" dirty="0">
                <a:gradFill flip="none" rotWithShape="1">
                  <a:gsLst>
                    <a:gs pos="0">
                      <a:schemeClr val="bg1"/>
                    </a:gs>
                    <a:gs pos="100000">
                      <a:schemeClr val="bg1"/>
                    </a:gs>
                  </a:gsLst>
                  <a:lin ang="5400000" scaled="1"/>
                  <a:tileRect/>
                </a:gradFill>
                <a:latin typeface="方正正大黑简体" pitchFamily="2" charset="-122"/>
                <a:ea typeface="微软雅黑" pitchFamily="34" charset="-122"/>
                <a:cs typeface="黑体" panose="02010609060101010101" charset="-122"/>
              </a:rPr>
              <a:t>1</a:t>
            </a:r>
            <a:endParaRPr lang="zh-CN" altLang="en-US" sz="5400" dirty="0">
              <a:gradFill flip="none" rotWithShape="1">
                <a:gsLst>
                  <a:gs pos="0">
                    <a:schemeClr val="bg1"/>
                  </a:gs>
                  <a:gs pos="100000">
                    <a:schemeClr val="bg1"/>
                  </a:gs>
                </a:gsLst>
                <a:lin ang="5400000" scaled="1"/>
                <a:tileRect/>
              </a:gradFill>
              <a:latin typeface="方正正大黑简体" pitchFamily="2" charset="-122"/>
              <a:ea typeface="微软雅黑" pitchFamily="34" charset="-122"/>
              <a:cs typeface="黑体" panose="02010609060101010101" charset="-122"/>
            </a:endParaRPr>
          </a:p>
        </p:txBody>
      </p:sp>
      <p:sp>
        <p:nvSpPr>
          <p:cNvPr id="13" name="文本框 12"/>
          <p:cNvSpPr txBox="1"/>
          <p:nvPr/>
        </p:nvSpPr>
        <p:spPr>
          <a:xfrm>
            <a:off x="6572179" y="1440116"/>
            <a:ext cx="3763736" cy="369332"/>
          </a:xfrm>
          <a:prstGeom prst="rect">
            <a:avLst/>
          </a:prstGeom>
          <a:noFill/>
        </p:spPr>
        <p:txBody>
          <a:bodyPr wrap="square">
            <a:spAutoFit/>
          </a:bodyPr>
          <a:lstStyle/>
          <a:p>
            <a:pPr algn="dist"/>
            <a:r>
              <a:rPr lang="en-US" altLang="zh-CN" dirty="0">
                <a:solidFill>
                  <a:schemeClr val="bg1"/>
                </a:solidFill>
                <a:effectLst/>
                <a:latin typeface="方正正大黑简体" pitchFamily="2" charset="-122"/>
                <a:ea typeface="方正正大黑简体" pitchFamily="2" charset="-122"/>
                <a:cs typeface="黑体" panose="02010609060101010101" charset="-122"/>
              </a:rPr>
              <a:t>REQUREMENT ANALYSIS</a:t>
            </a:r>
            <a:endParaRPr lang="zh-CN" altLang="en-US" dirty="0">
              <a:solidFill>
                <a:schemeClr val="bg1"/>
              </a:solidFill>
              <a:effectLst/>
              <a:latin typeface="方正正大黑简体" pitchFamily="2" charset="-122"/>
              <a:ea typeface="方正正大黑简体" pitchFamily="2" charset="-122"/>
              <a:cs typeface="黑体" panose="02010609060101010101" charset="-122"/>
            </a:endParaRPr>
          </a:p>
        </p:txBody>
      </p:sp>
      <p:sp>
        <p:nvSpPr>
          <p:cNvPr id="14" name="文本框 13"/>
          <p:cNvSpPr txBox="1"/>
          <p:nvPr/>
        </p:nvSpPr>
        <p:spPr>
          <a:xfrm>
            <a:off x="6871004" y="1783687"/>
            <a:ext cx="3763737" cy="308995"/>
          </a:xfrm>
          <a:prstGeom prst="rect">
            <a:avLst/>
          </a:prstGeom>
          <a:noFill/>
        </p:spPr>
        <p:txBody>
          <a:bodyPr vert="horz" wrap="square" rtlCol="0">
            <a:spAutoFit/>
          </a:bodyPr>
          <a:lstStyle/>
          <a:p>
            <a:pPr marL="171450" indent="-171450">
              <a:lnSpc>
                <a:spcPct val="130000"/>
              </a:lnSpc>
              <a:buFont typeface="Arial" panose="020B0604020202020204" pitchFamily="34" charset="0"/>
              <a:buChar char="•"/>
            </a:pPr>
            <a:r>
              <a:rPr lang="en-US" altLang="zh-CN" sz="1200" dirty="0">
                <a:solidFill>
                  <a:schemeClr val="bg1"/>
                </a:solidFill>
                <a:latin typeface="微软雅黑" pitchFamily="34" charset="-122"/>
                <a:ea typeface="微软雅黑" pitchFamily="34" charset="-122"/>
                <a:cs typeface="黑体" panose="02010609060101010101" charset="-122"/>
              </a:rPr>
              <a:t>Google form</a:t>
            </a:r>
            <a:endParaRPr lang="zh-CN" altLang="en-US" sz="1200" dirty="0">
              <a:solidFill>
                <a:schemeClr val="bg1"/>
              </a:solidFill>
              <a:latin typeface="微软雅黑" pitchFamily="34" charset="-122"/>
              <a:ea typeface="微软雅黑" pitchFamily="34" charset="-122"/>
              <a:cs typeface="黑体" panose="02010609060101010101" charset="-122"/>
            </a:endParaRPr>
          </a:p>
        </p:txBody>
      </p:sp>
      <p:sp>
        <p:nvSpPr>
          <p:cNvPr id="26" name="文本框 25"/>
          <p:cNvSpPr txBox="1"/>
          <p:nvPr/>
        </p:nvSpPr>
        <p:spPr>
          <a:xfrm>
            <a:off x="6941448" y="2498113"/>
            <a:ext cx="3443211" cy="369332"/>
          </a:xfrm>
          <a:prstGeom prst="rect">
            <a:avLst/>
          </a:prstGeom>
          <a:noFill/>
        </p:spPr>
        <p:txBody>
          <a:bodyPr wrap="square">
            <a:spAutoFit/>
          </a:bodyPr>
          <a:lstStyle/>
          <a:p>
            <a:pPr algn="dist"/>
            <a:r>
              <a:rPr lang="en-US" altLang="zh-CN" dirty="0">
                <a:solidFill>
                  <a:schemeClr val="bg1"/>
                </a:solidFill>
                <a:effectLst/>
                <a:latin typeface="方正正大黑简体" pitchFamily="2" charset="-122"/>
                <a:ea typeface="方正正大黑简体" pitchFamily="2" charset="-122"/>
                <a:cs typeface="黑体" panose="02010609060101010101" charset="-122"/>
              </a:rPr>
              <a:t>DEVICE DEVELOPMENT</a:t>
            </a:r>
            <a:endParaRPr lang="zh-CN" altLang="en-US" dirty="0">
              <a:solidFill>
                <a:schemeClr val="bg1"/>
              </a:solidFill>
              <a:effectLst/>
              <a:latin typeface="方正正大黑简体" pitchFamily="2" charset="-122"/>
              <a:ea typeface="方正正大黑简体" pitchFamily="2" charset="-122"/>
              <a:cs typeface="黑体" panose="02010609060101010101" charset="-122"/>
            </a:endParaRPr>
          </a:p>
        </p:txBody>
      </p:sp>
      <p:sp>
        <p:nvSpPr>
          <p:cNvPr id="27" name="文本框 26"/>
          <p:cNvSpPr txBox="1"/>
          <p:nvPr/>
        </p:nvSpPr>
        <p:spPr>
          <a:xfrm>
            <a:off x="7806688" y="2856867"/>
            <a:ext cx="3763737" cy="1200329"/>
          </a:xfrm>
          <a:prstGeom prst="rect">
            <a:avLst/>
          </a:prstGeom>
          <a:noFill/>
        </p:spPr>
        <p:txBody>
          <a:bodyPr vert="horz" wrap="square" rtlCol="0">
            <a:spAutoFit/>
          </a:bodyPr>
          <a:lstStyle/>
          <a:p>
            <a:r>
              <a:rPr lang="en-US" sz="1200" dirty="0">
                <a:solidFill>
                  <a:schemeClr val="bg1"/>
                </a:solidFill>
                <a:latin typeface="Bahnschrift" panose="020B0502040204020203" pitchFamily="34" charset="0"/>
              </a:rPr>
              <a:t>• ESP32 development bord, </a:t>
            </a:r>
          </a:p>
          <a:p>
            <a:r>
              <a:rPr lang="en-US" sz="1200" dirty="0">
                <a:solidFill>
                  <a:schemeClr val="bg1"/>
                </a:solidFill>
                <a:latin typeface="Bahnschrift" panose="020B0502040204020203" pitchFamily="34" charset="0"/>
              </a:rPr>
              <a:t>• ESP32-CAM with OV2640 2MP camera sensor</a:t>
            </a:r>
          </a:p>
          <a:p>
            <a:r>
              <a:rPr lang="en-US" sz="1200" dirty="0">
                <a:solidFill>
                  <a:schemeClr val="bg1"/>
                </a:solidFill>
                <a:latin typeface="Bahnschrift" panose="020B0502040204020203" pitchFamily="34" charset="0"/>
              </a:rPr>
              <a:t>• Clip-on antenna </a:t>
            </a:r>
          </a:p>
          <a:p>
            <a:r>
              <a:rPr lang="en-US" sz="1200" dirty="0">
                <a:solidFill>
                  <a:schemeClr val="bg1"/>
                </a:solidFill>
                <a:latin typeface="Bahnschrift" panose="020B0502040204020203" pitchFamily="34" charset="0"/>
              </a:rPr>
              <a:t>• TP4056 1-cell Li-Ion Charging module</a:t>
            </a:r>
          </a:p>
          <a:p>
            <a:r>
              <a:rPr lang="en-US" sz="1200" dirty="0">
                <a:solidFill>
                  <a:schemeClr val="bg1"/>
                </a:solidFill>
                <a:latin typeface="Bahnschrift" panose="020B0502040204020203" pitchFamily="34" charset="0"/>
              </a:rPr>
              <a:t>• 3D printed plastic container. </a:t>
            </a:r>
          </a:p>
          <a:p>
            <a:r>
              <a:rPr lang="en-US" sz="1200" dirty="0">
                <a:solidFill>
                  <a:schemeClr val="bg1"/>
                </a:solidFill>
                <a:latin typeface="Bahnschrift" panose="020B0502040204020203" pitchFamily="34" charset="0"/>
              </a:rPr>
              <a:t>• Relay moule </a:t>
            </a:r>
          </a:p>
        </p:txBody>
      </p:sp>
      <p:sp>
        <p:nvSpPr>
          <p:cNvPr id="29" name="文本框 28"/>
          <p:cNvSpPr txBox="1"/>
          <p:nvPr/>
        </p:nvSpPr>
        <p:spPr>
          <a:xfrm>
            <a:off x="7418443" y="4219791"/>
            <a:ext cx="3763737" cy="369332"/>
          </a:xfrm>
          <a:prstGeom prst="rect">
            <a:avLst/>
          </a:prstGeom>
          <a:noFill/>
        </p:spPr>
        <p:txBody>
          <a:bodyPr wrap="square">
            <a:spAutoFit/>
          </a:bodyPr>
          <a:lstStyle/>
          <a:p>
            <a:pPr algn="dist"/>
            <a:r>
              <a:rPr lang="en-US" altLang="zh-CN" dirty="0">
                <a:solidFill>
                  <a:schemeClr val="bg1"/>
                </a:solidFill>
                <a:effectLst/>
                <a:latin typeface="方正正大黑简体" pitchFamily="2" charset="-122"/>
                <a:ea typeface="方正正大黑简体" pitchFamily="2" charset="-122"/>
                <a:cs typeface="黑体" panose="02010609060101010101" charset="-122"/>
              </a:rPr>
              <a:t>MOBILE APP DEVELOPMENT</a:t>
            </a:r>
            <a:endParaRPr lang="zh-CN" altLang="en-US" dirty="0">
              <a:solidFill>
                <a:schemeClr val="bg1"/>
              </a:solidFill>
              <a:effectLst/>
              <a:latin typeface="方正正大黑简体" pitchFamily="2" charset="-122"/>
              <a:ea typeface="方正正大黑简体" pitchFamily="2" charset="-122"/>
              <a:cs typeface="黑体" panose="02010609060101010101" charset="-122"/>
            </a:endParaRPr>
          </a:p>
        </p:txBody>
      </p:sp>
      <p:sp>
        <p:nvSpPr>
          <p:cNvPr id="30" name="文本框 29"/>
          <p:cNvSpPr txBox="1"/>
          <p:nvPr/>
        </p:nvSpPr>
        <p:spPr>
          <a:xfrm>
            <a:off x="7726604" y="4553698"/>
            <a:ext cx="3763737" cy="954107"/>
          </a:xfrm>
          <a:prstGeom prst="rect">
            <a:avLst/>
          </a:prstGeom>
          <a:noFill/>
        </p:spPr>
        <p:txBody>
          <a:bodyPr vert="horz" wrap="square" rtlCol="0">
            <a:spAutoFit/>
          </a:bodyPr>
          <a:lstStyle/>
          <a:p>
            <a:r>
              <a:rPr lang="en-US" sz="1400" dirty="0">
                <a:solidFill>
                  <a:schemeClr val="bg1"/>
                </a:solidFill>
                <a:latin typeface="Bahnschrift" panose="020B0502040204020203" pitchFamily="34" charset="0"/>
              </a:rPr>
              <a:t>• Flutter</a:t>
            </a:r>
          </a:p>
          <a:p>
            <a:r>
              <a:rPr lang="en-US" sz="1400" dirty="0">
                <a:solidFill>
                  <a:schemeClr val="bg1"/>
                </a:solidFill>
                <a:latin typeface="Bahnschrift" panose="020B0502040204020203" pitchFamily="34" charset="0"/>
              </a:rPr>
              <a:t> • Figma</a:t>
            </a:r>
          </a:p>
          <a:p>
            <a:r>
              <a:rPr lang="en-US" sz="1400" dirty="0">
                <a:solidFill>
                  <a:schemeClr val="bg1"/>
                </a:solidFill>
                <a:latin typeface="Bahnschrift" panose="020B0502040204020203" pitchFamily="34" charset="0"/>
              </a:rPr>
              <a:t> • Firebase Authentication</a:t>
            </a:r>
          </a:p>
          <a:p>
            <a:r>
              <a:rPr lang="en-US" sz="1400" dirty="0">
                <a:solidFill>
                  <a:schemeClr val="bg1"/>
                </a:solidFill>
                <a:latin typeface="Bahnschrift" panose="020B0502040204020203" pitchFamily="34" charset="0"/>
              </a:rPr>
              <a:t> • Firebase Cloud Messaging</a:t>
            </a:r>
          </a:p>
        </p:txBody>
      </p:sp>
      <p:sp>
        <p:nvSpPr>
          <p:cNvPr id="42" name="文本框 41"/>
          <p:cNvSpPr txBox="1"/>
          <p:nvPr/>
        </p:nvSpPr>
        <p:spPr>
          <a:xfrm>
            <a:off x="7418443" y="5523692"/>
            <a:ext cx="3350263" cy="369332"/>
          </a:xfrm>
          <a:prstGeom prst="rect">
            <a:avLst/>
          </a:prstGeom>
          <a:noFill/>
        </p:spPr>
        <p:txBody>
          <a:bodyPr wrap="square">
            <a:spAutoFit/>
          </a:bodyPr>
          <a:lstStyle/>
          <a:p>
            <a:pPr algn="dist"/>
            <a:r>
              <a:rPr lang="en-US" altLang="zh-CN" dirty="0">
                <a:solidFill>
                  <a:schemeClr val="bg1"/>
                </a:solidFill>
                <a:effectLst/>
                <a:latin typeface="方正正大黑简体" pitchFamily="2" charset="-122"/>
                <a:ea typeface="方正正大黑简体" pitchFamily="2" charset="-122"/>
                <a:cs typeface="黑体" panose="02010609060101010101" charset="-122"/>
              </a:rPr>
              <a:t>Cloud DEVELOPMENT</a:t>
            </a:r>
            <a:endParaRPr lang="zh-CN" altLang="en-US" dirty="0">
              <a:solidFill>
                <a:schemeClr val="bg1"/>
              </a:solidFill>
              <a:effectLst/>
              <a:latin typeface="方正正大黑简体" pitchFamily="2" charset="-122"/>
              <a:ea typeface="方正正大黑简体" pitchFamily="2" charset="-122"/>
              <a:cs typeface="黑体" panose="02010609060101010101" charset="-122"/>
            </a:endParaRPr>
          </a:p>
        </p:txBody>
      </p:sp>
      <p:sp>
        <p:nvSpPr>
          <p:cNvPr id="43" name="文本框 42"/>
          <p:cNvSpPr txBox="1"/>
          <p:nvPr/>
        </p:nvSpPr>
        <p:spPr>
          <a:xfrm>
            <a:off x="7447285" y="5893024"/>
            <a:ext cx="3763737" cy="646331"/>
          </a:xfrm>
          <a:prstGeom prst="rect">
            <a:avLst/>
          </a:prstGeom>
          <a:noFill/>
        </p:spPr>
        <p:txBody>
          <a:bodyPr vert="horz" wrap="square" rtlCol="0">
            <a:spAutoFit/>
          </a:bodyPr>
          <a:lstStyle/>
          <a:p>
            <a:r>
              <a:rPr lang="en-US" sz="1200" dirty="0">
                <a:solidFill>
                  <a:schemeClr val="bg1"/>
                </a:solidFill>
                <a:latin typeface="Bahnschrift" panose="020B0502040204020203" pitchFamily="34" charset="0"/>
              </a:rPr>
              <a:t>• Google Cloud VM (Free trial):</a:t>
            </a:r>
          </a:p>
          <a:p>
            <a:r>
              <a:rPr lang="en-US" sz="1200" dirty="0">
                <a:solidFill>
                  <a:schemeClr val="bg1"/>
                </a:solidFill>
                <a:latin typeface="Bahnschrift" panose="020B0502040204020203" pitchFamily="34" charset="0"/>
              </a:rPr>
              <a:t> • Yolo V8: YOLOv8,</a:t>
            </a:r>
          </a:p>
          <a:p>
            <a:r>
              <a:rPr lang="en-US" sz="1200" dirty="0">
                <a:solidFill>
                  <a:schemeClr val="bg1"/>
                </a:solidFill>
                <a:latin typeface="Bahnschrift" panose="020B0502040204020203" pitchFamily="34" charset="0"/>
              </a:rPr>
              <a:t> • Python security algorithm:</a:t>
            </a:r>
          </a:p>
        </p:txBody>
      </p:sp>
      <p:sp>
        <p:nvSpPr>
          <p:cNvPr id="47" name="文本框 46"/>
          <p:cNvSpPr txBox="1"/>
          <p:nvPr/>
        </p:nvSpPr>
        <p:spPr>
          <a:xfrm>
            <a:off x="6302399" y="2505670"/>
            <a:ext cx="480339" cy="923330"/>
          </a:xfrm>
          <a:prstGeom prst="rect">
            <a:avLst/>
          </a:prstGeom>
          <a:noFill/>
        </p:spPr>
        <p:txBody>
          <a:bodyPr wrap="square">
            <a:spAutoFit/>
          </a:bodyPr>
          <a:lstStyle/>
          <a:p>
            <a:pPr algn="ctr"/>
            <a:r>
              <a:rPr lang="en-US" altLang="zh-CN" sz="5400" dirty="0">
                <a:gradFill flip="none" rotWithShape="1">
                  <a:gsLst>
                    <a:gs pos="0">
                      <a:schemeClr val="bg1"/>
                    </a:gs>
                    <a:gs pos="100000">
                      <a:schemeClr val="bg1"/>
                    </a:gs>
                  </a:gsLst>
                  <a:lin ang="5400000" scaled="1"/>
                  <a:tileRect/>
                </a:gradFill>
                <a:latin typeface="方正正大黑简体" pitchFamily="2" charset="-122"/>
                <a:ea typeface="微软雅黑" pitchFamily="34" charset="-122"/>
                <a:cs typeface="黑体" panose="02010609060101010101" charset="-122"/>
              </a:rPr>
              <a:t>2</a:t>
            </a:r>
            <a:endParaRPr lang="zh-CN" altLang="en-US" sz="5400" dirty="0">
              <a:gradFill flip="none" rotWithShape="1">
                <a:gsLst>
                  <a:gs pos="0">
                    <a:schemeClr val="bg1"/>
                  </a:gs>
                  <a:gs pos="100000">
                    <a:schemeClr val="bg1"/>
                  </a:gs>
                </a:gsLst>
                <a:lin ang="5400000" scaled="1"/>
                <a:tileRect/>
              </a:gradFill>
              <a:latin typeface="方正正大黑简体" pitchFamily="2" charset="-122"/>
              <a:ea typeface="微软雅黑" pitchFamily="34" charset="-122"/>
              <a:cs typeface="黑体" panose="02010609060101010101" charset="-122"/>
            </a:endParaRPr>
          </a:p>
        </p:txBody>
      </p:sp>
      <p:sp>
        <p:nvSpPr>
          <p:cNvPr id="48" name="文本框 47"/>
          <p:cNvSpPr txBox="1"/>
          <p:nvPr/>
        </p:nvSpPr>
        <p:spPr>
          <a:xfrm>
            <a:off x="6709585" y="3942792"/>
            <a:ext cx="480339" cy="923330"/>
          </a:xfrm>
          <a:prstGeom prst="rect">
            <a:avLst/>
          </a:prstGeom>
          <a:noFill/>
        </p:spPr>
        <p:txBody>
          <a:bodyPr wrap="square">
            <a:spAutoFit/>
          </a:bodyPr>
          <a:lstStyle/>
          <a:p>
            <a:pPr algn="ctr"/>
            <a:r>
              <a:rPr lang="en-US" altLang="zh-CN" sz="5400" dirty="0">
                <a:gradFill flip="none" rotWithShape="1">
                  <a:gsLst>
                    <a:gs pos="0">
                      <a:schemeClr val="bg1"/>
                    </a:gs>
                    <a:gs pos="100000">
                      <a:schemeClr val="bg1"/>
                    </a:gs>
                  </a:gsLst>
                  <a:lin ang="5400000" scaled="1"/>
                  <a:tileRect/>
                </a:gradFill>
                <a:latin typeface="方正正大黑简体" pitchFamily="2" charset="-122"/>
                <a:ea typeface="微软雅黑" pitchFamily="34" charset="-122"/>
                <a:cs typeface="黑体" panose="02010609060101010101" charset="-122"/>
              </a:rPr>
              <a:t>3</a:t>
            </a:r>
            <a:endParaRPr lang="zh-CN" altLang="en-US" sz="5400" dirty="0">
              <a:gradFill flip="none" rotWithShape="1">
                <a:gsLst>
                  <a:gs pos="0">
                    <a:schemeClr val="bg1"/>
                  </a:gs>
                  <a:gs pos="100000">
                    <a:schemeClr val="bg1"/>
                  </a:gs>
                </a:gsLst>
                <a:lin ang="5400000" scaled="1"/>
                <a:tileRect/>
              </a:gradFill>
              <a:latin typeface="方正正大黑简体" pitchFamily="2" charset="-122"/>
              <a:ea typeface="微软雅黑" pitchFamily="34" charset="-122"/>
              <a:cs typeface="黑体" panose="02010609060101010101" charset="-122"/>
            </a:endParaRPr>
          </a:p>
        </p:txBody>
      </p:sp>
      <p:sp>
        <p:nvSpPr>
          <p:cNvPr id="49" name="文本框 48"/>
          <p:cNvSpPr txBox="1"/>
          <p:nvPr/>
        </p:nvSpPr>
        <p:spPr>
          <a:xfrm>
            <a:off x="6642429" y="5297457"/>
            <a:ext cx="480339" cy="923330"/>
          </a:xfrm>
          <a:prstGeom prst="rect">
            <a:avLst/>
          </a:prstGeom>
          <a:noFill/>
        </p:spPr>
        <p:txBody>
          <a:bodyPr wrap="square">
            <a:spAutoFit/>
          </a:bodyPr>
          <a:lstStyle/>
          <a:p>
            <a:pPr algn="ctr"/>
            <a:r>
              <a:rPr lang="en-US" altLang="zh-CN" sz="5400" dirty="0">
                <a:gradFill flip="none" rotWithShape="1">
                  <a:gsLst>
                    <a:gs pos="0">
                      <a:schemeClr val="bg1"/>
                    </a:gs>
                    <a:gs pos="100000">
                      <a:schemeClr val="bg1"/>
                    </a:gs>
                  </a:gsLst>
                  <a:lin ang="5400000" scaled="1"/>
                  <a:tileRect/>
                </a:gradFill>
                <a:latin typeface="方正正大黑简体" pitchFamily="2" charset="-122"/>
                <a:ea typeface="微软雅黑" pitchFamily="34" charset="-122"/>
                <a:cs typeface="黑体" panose="02010609060101010101" charset="-122"/>
              </a:rPr>
              <a:t>4</a:t>
            </a:r>
            <a:endParaRPr lang="zh-CN" altLang="en-US" sz="5400" dirty="0">
              <a:gradFill flip="none" rotWithShape="1">
                <a:gsLst>
                  <a:gs pos="0">
                    <a:schemeClr val="bg1"/>
                  </a:gs>
                  <a:gs pos="100000">
                    <a:schemeClr val="bg1"/>
                  </a:gs>
                </a:gsLst>
                <a:lin ang="5400000" scaled="1"/>
                <a:tileRect/>
              </a:gradFill>
              <a:latin typeface="方正正大黑简体" pitchFamily="2" charset="-122"/>
              <a:ea typeface="微软雅黑" pitchFamily="34" charset="-122"/>
              <a:cs typeface="黑体" panose="02010609060101010101" charset="-122"/>
            </a:endParaRPr>
          </a:p>
        </p:txBody>
      </p:sp>
      <p:pic>
        <p:nvPicPr>
          <p:cNvPr id="17" name="图片 16"/>
          <p:cNvPicPr>
            <a:picLocks noChangeAspect="1"/>
          </p:cNvPicPr>
          <p:nvPr/>
        </p:nvPicPr>
        <p:blipFill>
          <a:blip r:embed="rId2"/>
          <a:srcRect l="21393" b="27056"/>
          <a:stretch>
            <a:fillRect/>
          </a:stretch>
        </p:blipFill>
        <p:spPr>
          <a:xfrm>
            <a:off x="155939" y="1369217"/>
            <a:ext cx="6143689" cy="5701147"/>
          </a:xfrm>
          <a:custGeom>
            <a:avLst/>
            <a:gdLst>
              <a:gd name="connsiteX0" fmla="*/ 0 w 6143689"/>
              <a:gd name="connsiteY0" fmla="*/ 0 h 5701147"/>
              <a:gd name="connsiteX1" fmla="*/ 6143689 w 6143689"/>
              <a:gd name="connsiteY1" fmla="*/ 0 h 5701147"/>
              <a:gd name="connsiteX2" fmla="*/ 6143689 w 6143689"/>
              <a:gd name="connsiteY2" fmla="*/ 5701147 h 5701147"/>
              <a:gd name="connsiteX3" fmla="*/ 0 w 6143689"/>
              <a:gd name="connsiteY3" fmla="*/ 5701147 h 5701147"/>
            </a:gdLst>
            <a:ahLst/>
            <a:cxnLst>
              <a:cxn ang="0">
                <a:pos x="connsiteX0" y="connsiteY0"/>
              </a:cxn>
              <a:cxn ang="0">
                <a:pos x="connsiteX1" y="connsiteY1"/>
              </a:cxn>
              <a:cxn ang="0">
                <a:pos x="connsiteX2" y="connsiteY2"/>
              </a:cxn>
              <a:cxn ang="0">
                <a:pos x="connsiteX3" y="connsiteY3"/>
              </a:cxn>
            </a:cxnLst>
            <a:rect l="l" t="t" r="r" b="b"/>
            <a:pathLst>
              <a:path w="6143689" h="5701147">
                <a:moveTo>
                  <a:pt x="0" y="0"/>
                </a:moveTo>
                <a:lnTo>
                  <a:pt x="6143689" y="0"/>
                </a:lnTo>
                <a:lnTo>
                  <a:pt x="6143689" y="5701147"/>
                </a:lnTo>
                <a:lnTo>
                  <a:pt x="0" y="5701147"/>
                </a:lnTo>
                <a:close/>
              </a:path>
            </a:pathLst>
          </a:custGeom>
        </p:spPr>
      </p:pic>
      <p:grpSp>
        <p:nvGrpSpPr>
          <p:cNvPr id="2" name="组合 1">
            <a:extLst>
              <a:ext uri="{FF2B5EF4-FFF2-40B4-BE49-F238E27FC236}">
                <a16:creationId xmlns:a16="http://schemas.microsoft.com/office/drawing/2014/main" id="{BB979C1A-02CD-4026-13E9-6311915DC42F}"/>
              </a:ext>
            </a:extLst>
          </p:cNvPr>
          <p:cNvGrpSpPr/>
          <p:nvPr/>
        </p:nvGrpSpPr>
        <p:grpSpPr>
          <a:xfrm>
            <a:off x="300374" y="270309"/>
            <a:ext cx="11872610" cy="803435"/>
            <a:chOff x="300374" y="270309"/>
            <a:chExt cx="11872610" cy="803435"/>
          </a:xfrm>
        </p:grpSpPr>
        <p:grpSp>
          <p:nvGrpSpPr>
            <p:cNvPr id="3" name="组合 2">
              <a:extLst>
                <a:ext uri="{FF2B5EF4-FFF2-40B4-BE49-F238E27FC236}">
                  <a16:creationId xmlns:a16="http://schemas.microsoft.com/office/drawing/2014/main" id="{A8B739DF-4D30-1B78-BB9A-7BAAEF07FF88}"/>
                </a:ext>
              </a:extLst>
            </p:cNvPr>
            <p:cNvGrpSpPr/>
            <p:nvPr/>
          </p:nvGrpSpPr>
          <p:grpSpPr>
            <a:xfrm>
              <a:off x="300374" y="270309"/>
              <a:ext cx="3602284" cy="803435"/>
              <a:chOff x="9683679" y="2465600"/>
              <a:chExt cx="5137281" cy="803435"/>
            </a:xfrm>
          </p:grpSpPr>
          <p:sp>
            <p:nvSpPr>
              <p:cNvPr id="6" name="文本框 8">
                <a:extLst>
                  <a:ext uri="{FF2B5EF4-FFF2-40B4-BE49-F238E27FC236}">
                    <a16:creationId xmlns:a16="http://schemas.microsoft.com/office/drawing/2014/main" id="{7A9A9F57-B989-D35B-45AE-6FD4ADEF9ECC}"/>
                  </a:ext>
                </a:extLst>
              </p:cNvPr>
              <p:cNvSpPr txBox="1"/>
              <p:nvPr/>
            </p:nvSpPr>
            <p:spPr>
              <a:xfrm>
                <a:off x="9683679" y="2465600"/>
                <a:ext cx="4821382" cy="646331"/>
              </a:xfrm>
              <a:prstGeom prst="rect">
                <a:avLst/>
              </a:prstGeom>
              <a:noFill/>
            </p:spPr>
            <p:txBody>
              <a:bodyPr wrap="square" rtlCol="0">
                <a:spAutoFit/>
              </a:bodyPr>
              <a:lstStyle/>
              <a:p>
                <a:r>
                  <a:rPr lang="en-US" altLang="zh-CN" sz="3600" dirty="0">
                    <a:solidFill>
                      <a:schemeClr val="bg1"/>
                    </a:solidFill>
                    <a:latin typeface="方正正大黑简体" pitchFamily="2" charset="-122"/>
                    <a:ea typeface="方正正大黑简体" pitchFamily="2" charset="-122"/>
                    <a:cs typeface="黑体" panose="02010609060101010101" charset="-122"/>
                  </a:rPr>
                  <a:t>Methodology </a:t>
                </a:r>
              </a:p>
            </p:txBody>
          </p:sp>
          <p:sp>
            <p:nvSpPr>
              <p:cNvPr id="8" name="文本框 10">
                <a:extLst>
                  <a:ext uri="{FF2B5EF4-FFF2-40B4-BE49-F238E27FC236}">
                    <a16:creationId xmlns:a16="http://schemas.microsoft.com/office/drawing/2014/main" id="{0421A19F-1B67-7B97-D27A-0DAA48CE6FB6}"/>
                  </a:ext>
                </a:extLst>
              </p:cNvPr>
              <p:cNvSpPr txBox="1"/>
              <p:nvPr/>
            </p:nvSpPr>
            <p:spPr>
              <a:xfrm>
                <a:off x="9713488" y="2622704"/>
                <a:ext cx="5107472" cy="646331"/>
              </a:xfrm>
              <a:prstGeom prst="rect">
                <a:avLst/>
              </a:prstGeom>
              <a:noFill/>
            </p:spPr>
            <p:txBody>
              <a:bodyPr wrap="square" rtlCol="0">
                <a:spAutoFit/>
              </a:bodyPr>
              <a:lstStyle/>
              <a:p>
                <a:r>
                  <a:rPr lang="en-US" altLang="zh-CN" sz="3600" dirty="0">
                    <a:ln>
                      <a:gradFill flip="none" rotWithShape="1">
                        <a:gsLst>
                          <a:gs pos="0">
                            <a:schemeClr val="bg1">
                              <a:alpha val="39000"/>
                            </a:schemeClr>
                          </a:gs>
                          <a:gs pos="100000">
                            <a:schemeClr val="bg1">
                              <a:alpha val="0"/>
                            </a:schemeClr>
                          </a:gs>
                        </a:gsLst>
                        <a:lin ang="16200000" scaled="1"/>
                        <a:tileRect/>
                      </a:gradFill>
                    </a:ln>
                    <a:noFill/>
                    <a:latin typeface="方正正大黑简体" pitchFamily="2" charset="-122"/>
                    <a:ea typeface="方正正大黑简体" pitchFamily="2" charset="-122"/>
                    <a:cs typeface="黑体" panose="02010609060101010101" charset="-122"/>
                  </a:rPr>
                  <a:t>Methodology </a:t>
                </a:r>
              </a:p>
            </p:txBody>
          </p:sp>
        </p:grpSp>
        <p:cxnSp>
          <p:nvCxnSpPr>
            <p:cNvPr id="4" name="直接连接符 7">
              <a:extLst>
                <a:ext uri="{FF2B5EF4-FFF2-40B4-BE49-F238E27FC236}">
                  <a16:creationId xmlns:a16="http://schemas.microsoft.com/office/drawing/2014/main" id="{BE3807CC-BD66-0286-A82D-8D9CC8D26462}"/>
                </a:ext>
              </a:extLst>
            </p:cNvPr>
            <p:cNvCxnSpPr/>
            <p:nvPr/>
          </p:nvCxnSpPr>
          <p:spPr>
            <a:xfrm>
              <a:off x="3408202" y="806683"/>
              <a:ext cx="87647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1" name="Picture 10">
            <a:extLst>
              <a:ext uri="{FF2B5EF4-FFF2-40B4-BE49-F238E27FC236}">
                <a16:creationId xmlns:a16="http://schemas.microsoft.com/office/drawing/2014/main" id="{B19DFCFC-104E-F5D7-BED4-E09BF60A90BD}"/>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foregroundMark x1="34357" y1="37310" x2="34357" y2="37310"/>
                        <a14:foregroundMark x1="34214" y1="37310" x2="34214" y2="37310"/>
                        <a14:foregroundMark x1="35214" y1="53553" x2="35214" y2="53553"/>
                        <a14:foregroundMark x1="35214" y1="53553" x2="35214" y2="53553"/>
                        <a14:foregroundMark x1="35286" y1="67005" x2="35286" y2="67005"/>
                        <a14:foregroundMark x1="35286" y1="66878" x2="35286" y2="66878"/>
                        <a14:foregroundMark x1="26643" y1="50761" x2="26643" y2="50761"/>
                        <a14:foregroundMark x1="26643" y1="50635" x2="26643" y2="50635"/>
                        <a14:foregroundMark x1="26643" y1="50635" x2="26643" y2="50635"/>
                        <a14:foregroundMark x1="28571" y1="43528" x2="28571" y2="43528"/>
                        <a14:foregroundMark x1="28500" y1="42766" x2="26857" y2="47716"/>
                        <a14:foregroundMark x1="32571" y1="63198" x2="34571" y2="69162"/>
                        <a14:foregroundMark x1="31000" y1="56980" x2="32714" y2="62056"/>
                      </a14:backgroundRemoval>
                    </a14:imgEffect>
                  </a14:imgLayer>
                </a14:imgProps>
              </a:ext>
              <a:ext uri="{28A0092B-C50C-407E-A947-70E740481C1C}">
                <a14:useLocalDpi xmlns:a14="http://schemas.microsoft.com/office/drawing/2010/main" val="0"/>
              </a:ext>
            </a:extLst>
          </a:blip>
          <a:srcRect l="16138" t="21346" r="15648" b="18910"/>
          <a:stretch/>
        </p:blipFill>
        <p:spPr>
          <a:xfrm>
            <a:off x="1245886" y="2262955"/>
            <a:ext cx="2409529" cy="1187823"/>
          </a:xfrm>
          <a:prstGeom prst="rect">
            <a:avLst/>
          </a:prstGeom>
        </p:spPr>
      </p:pic>
      <p:pic>
        <p:nvPicPr>
          <p:cNvPr id="12" name="Picture 11">
            <a:extLst>
              <a:ext uri="{FF2B5EF4-FFF2-40B4-BE49-F238E27FC236}">
                <a16:creationId xmlns:a16="http://schemas.microsoft.com/office/drawing/2014/main" id="{33306A4D-32B6-8593-A9C2-88CD01880017}"/>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43434" y="4435126"/>
            <a:ext cx="940858" cy="940858"/>
          </a:xfrm>
          <a:prstGeom prst="rect">
            <a:avLst/>
          </a:prstGeom>
        </p:spPr>
      </p:pic>
      <p:pic>
        <p:nvPicPr>
          <p:cNvPr id="15" name="Picture 14">
            <a:extLst>
              <a:ext uri="{FF2B5EF4-FFF2-40B4-BE49-F238E27FC236}">
                <a16:creationId xmlns:a16="http://schemas.microsoft.com/office/drawing/2014/main" id="{B01AD736-EDB0-A91E-24BB-4F0E4F9CB05F}"/>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196" r="94457">
                        <a14:foregroundMark x1="36630" y1="31304" x2="51522" y2="75978"/>
                        <a14:foregroundMark x1="39783" y1="48261" x2="39783" y2="48261"/>
                        <a14:foregroundMark x1="39565" y1="48261" x2="39565" y2="48261"/>
                        <a14:foregroundMark x1="36630" y1="36957" x2="33587" y2="62065"/>
                        <a14:foregroundMark x1="40761" y1="47500" x2="40000" y2="67391"/>
                        <a14:foregroundMark x1="40870" y1="37283" x2="73152" y2="42174"/>
                        <a14:foregroundMark x1="57500" y1="32283" x2="57717" y2="40978"/>
                        <a14:foregroundMark x1="41739" y1="29022" x2="40326" y2="37826"/>
                        <a14:foregroundMark x1="64674" y1="40000" x2="60652" y2="65326"/>
                        <a14:foregroundMark x1="63913" y1="56957" x2="66196" y2="62826"/>
                        <a14:foregroundMark x1="54674" y1="61630" x2="56957" y2="70109"/>
                        <a14:foregroundMark x1="49565" y1="47935" x2="49783" y2="50217"/>
                        <a14:foregroundMark x1="52500" y1="48696" x2="54239" y2="60109"/>
                      </a14:backgroundRemoval>
                    </a14:imgEffect>
                  </a14:imgLayer>
                </a14:imgProps>
              </a:ext>
              <a:ext uri="{28A0092B-C50C-407E-A947-70E740481C1C}">
                <a14:useLocalDpi xmlns:a14="http://schemas.microsoft.com/office/drawing/2010/main" val="0"/>
              </a:ext>
            </a:extLst>
          </a:blip>
          <a:stretch>
            <a:fillRect/>
          </a:stretch>
        </p:blipFill>
        <p:spPr>
          <a:xfrm>
            <a:off x="441950" y="3046951"/>
            <a:ext cx="1057730" cy="1057730"/>
          </a:xfrm>
          <a:prstGeom prst="rect">
            <a:avLst/>
          </a:prstGeom>
        </p:spPr>
      </p:pic>
      <p:pic>
        <p:nvPicPr>
          <p:cNvPr id="16" name="Picture 15">
            <a:extLst>
              <a:ext uri="{FF2B5EF4-FFF2-40B4-BE49-F238E27FC236}">
                <a16:creationId xmlns:a16="http://schemas.microsoft.com/office/drawing/2014/main" id="{9642E202-3D0C-1B2B-0AD6-C59CEA935BE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9463" y="5131843"/>
            <a:ext cx="1791265" cy="1791265"/>
          </a:xfrm>
          <a:prstGeom prst="rect">
            <a:avLst/>
          </a:prstGeom>
        </p:spPr>
      </p:pic>
      <p:pic>
        <p:nvPicPr>
          <p:cNvPr id="24" name="Picture 23">
            <a:extLst>
              <a:ext uri="{FF2B5EF4-FFF2-40B4-BE49-F238E27FC236}">
                <a16:creationId xmlns:a16="http://schemas.microsoft.com/office/drawing/2014/main" id="{2A30D008-8EC7-28F3-CED0-0D6871044E60}"/>
              </a:ext>
            </a:extLst>
          </p:cNvPr>
          <p:cNvPicPr>
            <a:picLocks noChangeAspect="1"/>
          </p:cNvPicPr>
          <p:nvPr/>
        </p:nvPicPr>
        <p:blipFill>
          <a:blip r:embed="rId10" cstate="print">
            <a:extLst>
              <a:ext uri="{BEBA8EAE-BF5A-486C-A8C5-ECC9F3942E4B}">
                <a14:imgProps xmlns:a14="http://schemas.microsoft.com/office/drawing/2010/main">
                  <a14:imgLayer r:embed="rId11">
                    <a14:imgEffect>
                      <a14:backgroundRemoval t="10000" b="90000" l="10000" r="90000">
                        <a14:foregroundMark x1="44222" y1="62000" x2="44222" y2="62000"/>
                        <a14:foregroundMark x1="44444" y1="62000" x2="44444" y2="62000"/>
                        <a14:foregroundMark x1="73222" y1="56667" x2="43000" y2="63000"/>
                        <a14:foregroundMark x1="63333" y1="71889" x2="65111" y2="75000"/>
                      </a14:backgroundRemoval>
                    </a14:imgEffect>
                  </a14:imgLayer>
                </a14:imgProps>
              </a:ext>
              <a:ext uri="{28A0092B-C50C-407E-A947-70E740481C1C}">
                <a14:useLocalDpi xmlns:a14="http://schemas.microsoft.com/office/drawing/2010/main" val="0"/>
              </a:ext>
            </a:extLst>
          </a:blip>
          <a:stretch>
            <a:fillRect/>
          </a:stretch>
        </p:blipFill>
        <p:spPr>
          <a:xfrm>
            <a:off x="2339659" y="3547792"/>
            <a:ext cx="1018808" cy="1018808"/>
          </a:xfrm>
          <a:prstGeom prst="rect">
            <a:avLst/>
          </a:prstGeom>
        </p:spPr>
      </p:pic>
      <p:pic>
        <p:nvPicPr>
          <p:cNvPr id="28" name="Picture 27">
            <a:extLst>
              <a:ext uri="{FF2B5EF4-FFF2-40B4-BE49-F238E27FC236}">
                <a16:creationId xmlns:a16="http://schemas.microsoft.com/office/drawing/2014/main" id="{1DF6D240-1A5A-7D48-FFC9-7A07C3450BF4}"/>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1484" b="95549" l="3000" r="97889"/>
                    </a14:imgEffect>
                  </a14:imgLayer>
                </a14:imgProps>
              </a:ext>
              <a:ext uri="{28A0092B-C50C-407E-A947-70E740481C1C}">
                <a14:useLocalDpi xmlns:a14="http://schemas.microsoft.com/office/drawing/2010/main" val="0"/>
              </a:ext>
            </a:extLst>
          </a:blip>
          <a:stretch>
            <a:fillRect/>
          </a:stretch>
        </p:blipFill>
        <p:spPr>
          <a:xfrm>
            <a:off x="2849063" y="5055899"/>
            <a:ext cx="1980876" cy="1483456"/>
          </a:xfrm>
          <a:prstGeom prst="rect">
            <a:avLst/>
          </a:prstGeom>
        </p:spPr>
      </p:pic>
      <p:pic>
        <p:nvPicPr>
          <p:cNvPr id="32" name="Picture 31">
            <a:extLst>
              <a:ext uri="{FF2B5EF4-FFF2-40B4-BE49-F238E27FC236}">
                <a16:creationId xmlns:a16="http://schemas.microsoft.com/office/drawing/2014/main" id="{02CE2117-A41F-4AB8-5BDF-A2CA9D48FF94}"/>
              </a:ext>
            </a:extLst>
          </p:cNvPr>
          <p:cNvPicPr>
            <a:picLocks noChangeAspect="1"/>
          </p:cNvPicPr>
          <p:nvPr/>
        </p:nvPicPr>
        <p:blipFill>
          <a:blip r:embed="rId14" cstate="print">
            <a:extLst>
              <a:ext uri="{BEBA8EAE-BF5A-486C-A8C5-ECC9F3942E4B}">
                <a14:imgProps xmlns:a14="http://schemas.microsoft.com/office/drawing/2010/main">
                  <a14:imgLayer r:embed="rId15">
                    <a14:imgEffect>
                      <a14:backgroundRemoval t="10000" b="90000" l="10000" r="90000">
                        <a14:foregroundMark x1="43194" y1="48889" x2="44028" y2="51358"/>
                        <a14:foregroundMark x1="52083" y1="37778" x2="50694" y2="38272"/>
                        <a14:foregroundMark x1="56389" y1="52593" x2="56389" y2="56296"/>
                      </a14:backgroundRemoval>
                    </a14:imgEffect>
                  </a14:imgLayer>
                </a14:imgProps>
              </a:ext>
              <a:ext uri="{28A0092B-C50C-407E-A947-70E740481C1C}">
                <a14:useLocalDpi xmlns:a14="http://schemas.microsoft.com/office/drawing/2010/main" val="0"/>
              </a:ext>
            </a:extLst>
          </a:blip>
          <a:stretch>
            <a:fillRect/>
          </a:stretch>
        </p:blipFill>
        <p:spPr>
          <a:xfrm>
            <a:off x="3021769" y="3544471"/>
            <a:ext cx="2520418" cy="1417735"/>
          </a:xfrm>
          <a:prstGeom prst="rect">
            <a:avLst/>
          </a:prstGeom>
        </p:spPr>
      </p:pic>
      <p:sp>
        <p:nvSpPr>
          <p:cNvPr id="33" name="文本框 25">
            <a:extLst>
              <a:ext uri="{FF2B5EF4-FFF2-40B4-BE49-F238E27FC236}">
                <a16:creationId xmlns:a16="http://schemas.microsoft.com/office/drawing/2014/main" id="{43863268-3338-F348-F824-436067C82941}"/>
              </a:ext>
            </a:extLst>
          </p:cNvPr>
          <p:cNvSpPr txBox="1"/>
          <p:nvPr/>
        </p:nvSpPr>
        <p:spPr>
          <a:xfrm>
            <a:off x="10401503" y="344662"/>
            <a:ext cx="3580993" cy="338554"/>
          </a:xfrm>
          <a:prstGeom prst="rect">
            <a:avLst/>
          </a:prstGeom>
          <a:noFill/>
        </p:spPr>
        <p:txBody>
          <a:bodyPr wrap="square">
            <a:spAutoFit/>
          </a:bodyPr>
          <a:lstStyle/>
          <a:p>
            <a:r>
              <a:rPr lang="en-US" altLang="zh-CN" sz="1600" dirty="0">
                <a:solidFill>
                  <a:schemeClr val="bg1"/>
                </a:solidFill>
                <a:latin typeface="Arial" pitchFamily="34" charset="0"/>
                <a:ea typeface="微软雅黑" pitchFamily="34" charset="-122"/>
                <a:cs typeface="黑体" panose="02010609060101010101" charset="-122"/>
              </a:rPr>
              <a:t>Slide 09</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jb3VudCI6MSwiaGRpZCI6IjgwMTEzOTMxYTllMDgyYmY3MGViZDIyZjNkZWMzYTdkIiwidXNlckNvdW50IjoxfQ=="/>
  <p:tag name="KSO_WPP_MARK_KEY" val="8d769471-f249-4004-b748-fd322736444d"/>
</p:tagLst>
</file>

<file path=ppt/theme/theme1.xml><?xml version="1.0" encoding="utf-8"?>
<a:theme xmlns:a="http://schemas.openxmlformats.org/drawingml/2006/main" name="www.freeppt7.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稻壳儿-黑体常规4">
      <a:majorFont>
        <a:latin typeface="Montserrat ExtraBold"/>
        <a:ea typeface="MiSans Heavy"/>
        <a:cs typeface=""/>
      </a:majorFont>
      <a:minorFont>
        <a:latin typeface="Montserrat"/>
        <a:ea typeface="MiSans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rgbClr val="DCD6CA"/>
          </a:solidFill>
          <a:prstDash val="solid"/>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ww.jp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黑体"/>
        <a:ea typeface=""/>
        <a:cs typeface=""/>
        <a:font script="Jpan" typeface="ＭＳ Ｐゴシック"/>
        <a:font script="Hang" typeface="맑은 고딕"/>
        <a:font script="Hans" typeface="黑体"/>
        <a:font script="Hant" typeface="新細明體"/>
        <a:font script="Arab" typeface="黑体"/>
        <a:font script="Hebr" typeface="黑体"/>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黑体"/>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黑体"/>
        <a:ea typeface=""/>
        <a:cs typeface=""/>
        <a:font script="Jpan" typeface="ＭＳ Ｐゴシック"/>
        <a:font script="Hang" typeface="맑은 고딕"/>
        <a:font script="Hans" typeface="黑体"/>
        <a:font script="Hant" typeface="新細明體"/>
        <a:font script="Arab" typeface="黑体"/>
        <a:font script="Hebr" typeface="黑体"/>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黑体"/>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688</TotalTime>
  <Words>1063</Words>
  <Application>Microsoft Office PowerPoint</Application>
  <PresentationFormat>Widescreen</PresentationFormat>
  <Paragraphs>145</Paragraphs>
  <Slides>12</Slides>
  <Notes>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12</vt:i4>
      </vt:variant>
    </vt:vector>
  </HeadingPairs>
  <TitlesOfParts>
    <vt:vector size="21" baseType="lpstr">
      <vt:lpstr>Microsoft YaHei</vt:lpstr>
      <vt:lpstr>Microsoft YaHei</vt:lpstr>
      <vt:lpstr>黑体</vt:lpstr>
      <vt:lpstr>Arial</vt:lpstr>
      <vt:lpstr>Bahnschrift</vt:lpstr>
      <vt:lpstr>Times New Roman</vt:lpstr>
      <vt:lpstr>方正正大黑简体</vt:lpstr>
      <vt:lpstr>www.freeppt7.com</vt:lpstr>
      <vt:lpstr>www.jpppt.com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抽象科技</dc:title>
  <dc:creator>第一PPT</dc:creator>
  <cp:keywords>www.1ppt.com</cp:keywords>
  <dc:description>www.1ppt.com</dc:description>
  <cp:lastModifiedBy>Isuru Madusanka</cp:lastModifiedBy>
  <cp:revision>112</cp:revision>
  <dcterms:created xsi:type="dcterms:W3CDTF">2022-06-27T07:27:00Z</dcterms:created>
  <dcterms:modified xsi:type="dcterms:W3CDTF">2024-06-12T04:30:14Z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8D8431BA435B436088B0079653002146_12</vt:lpwstr>
  </property>
  <property fmtid="{D5CDD505-2E9C-101B-9397-08002B2CF9AE}" pid="3" name="KSOProductBuildVer">
    <vt:lpwstr>2052-12.1.0.15712</vt:lpwstr>
  </property>
</Properties>
</file>